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0"/>
  </p:notesMasterIdLst>
  <p:sldIdLst>
    <p:sldId id="256" r:id="rId3"/>
    <p:sldId id="1415" r:id="rId4"/>
    <p:sldId id="1446" r:id="rId5"/>
    <p:sldId id="1447" r:id="rId6"/>
    <p:sldId id="1448" r:id="rId7"/>
    <p:sldId id="1449" r:id="rId8"/>
    <p:sldId id="1450" r:id="rId9"/>
    <p:sldId id="1454" r:id="rId10"/>
    <p:sldId id="1455" r:id="rId11"/>
    <p:sldId id="1332" r:id="rId12"/>
    <p:sldId id="1452" r:id="rId13"/>
    <p:sldId id="1451" r:id="rId14"/>
    <p:sldId id="1453" r:id="rId15"/>
    <p:sldId id="1486" r:id="rId16"/>
    <p:sldId id="1457" r:id="rId17"/>
    <p:sldId id="1458" r:id="rId18"/>
    <p:sldId id="1459" r:id="rId19"/>
    <p:sldId id="1485" r:id="rId20"/>
    <p:sldId id="1460" r:id="rId21"/>
    <p:sldId id="1461" r:id="rId22"/>
    <p:sldId id="1490" r:id="rId23"/>
    <p:sldId id="1462" r:id="rId24"/>
    <p:sldId id="1463" r:id="rId25"/>
    <p:sldId id="1464" r:id="rId26"/>
    <p:sldId id="1465" r:id="rId27"/>
    <p:sldId id="1492" r:id="rId28"/>
    <p:sldId id="1498" r:id="rId29"/>
    <p:sldId id="1466" r:id="rId30"/>
    <p:sldId id="1496" r:id="rId31"/>
    <p:sldId id="1497" r:id="rId32"/>
    <p:sldId id="1467" r:id="rId33"/>
    <p:sldId id="1468" r:id="rId34"/>
    <p:sldId id="1381" r:id="rId35"/>
    <p:sldId id="1470" r:id="rId36"/>
    <p:sldId id="1499" r:id="rId37"/>
    <p:sldId id="1471" r:id="rId38"/>
    <p:sldId id="1472" r:id="rId39"/>
    <p:sldId id="1370" r:id="rId40"/>
    <p:sldId id="1473" r:id="rId41"/>
    <p:sldId id="1474" r:id="rId42"/>
    <p:sldId id="1475" r:id="rId43"/>
    <p:sldId id="1476" r:id="rId44"/>
    <p:sldId id="1477" r:id="rId45"/>
    <p:sldId id="1478" r:id="rId46"/>
    <p:sldId id="1479" r:id="rId47"/>
    <p:sldId id="1480" r:id="rId48"/>
    <p:sldId id="1481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mmen, Chrit" initials="LC" lastIdx="4" clrIdx="0">
    <p:extLst>
      <p:ext uri="{19B8F6BF-5375-455C-9EA6-DF929625EA0E}">
        <p15:presenceInfo xmlns:p15="http://schemas.microsoft.com/office/powerpoint/2012/main" userId="S::Chrit.Lemmen@kadaster.nl::8e6f57ba-964e-4b99-9644-8d122361a1fa" providerId="AD"/>
      </p:ext>
    </p:extLst>
  </p:cmAuthor>
  <p:cmAuthor id="2" name="Chipofya, M.C. (ITC)" initials="CM(" lastIdx="1" clrIdx="1">
    <p:extLst>
      <p:ext uri="{19B8F6BF-5375-455C-9EA6-DF929625EA0E}">
        <p15:presenceInfo xmlns:p15="http://schemas.microsoft.com/office/powerpoint/2012/main" userId="S::m.c.chipofya@utwente.nl::e264ef41-a34f-4b42-8d0b-3714ef063fe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C2B8"/>
    <a:srgbClr val="69FDFD"/>
    <a:srgbClr val="FEFF60"/>
    <a:srgbClr val="D9D9D9"/>
    <a:srgbClr val="95FF60"/>
    <a:srgbClr val="66FF33"/>
    <a:srgbClr val="7F7F7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3C548C-A12F-4C49-A9F0-676C05634A37}" v="24" dt="2022-08-10T14:47:47.1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88" autoAdjust="0"/>
    <p:restoredTop sz="94660"/>
  </p:normalViewPr>
  <p:slideViewPr>
    <p:cSldViewPr snapToGrid="0">
      <p:cViewPr>
        <p:scale>
          <a:sx n="75" d="100"/>
          <a:sy n="75" d="100"/>
        </p:scale>
        <p:origin x="427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3" d="100"/>
        <a:sy n="4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microsoft.com/office/2015/10/relationships/revisionInfo" Target="revisionInfo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nnis Paúl Ushiña Huera" userId="8afb05b610d068c3" providerId="LiveId" clId="{FD3C548C-A12F-4C49-A9F0-676C05634A37}"/>
    <pc:docChg chg="undo redo custSel addSld delSld modSld">
      <pc:chgData name="Dennis Paúl Ushiña Huera" userId="8afb05b610d068c3" providerId="LiveId" clId="{FD3C548C-A12F-4C49-A9F0-676C05634A37}" dt="2022-08-10T14:48:21.067" v="136" actId="20577"/>
      <pc:docMkLst>
        <pc:docMk/>
      </pc:docMkLst>
      <pc:sldChg chg="del">
        <pc:chgData name="Dennis Paúl Ushiña Huera" userId="8afb05b610d068c3" providerId="LiveId" clId="{FD3C548C-A12F-4C49-A9F0-676C05634A37}" dt="2022-08-10T14:09:44.729" v="91" actId="47"/>
        <pc:sldMkLst>
          <pc:docMk/>
          <pc:sldMk cId="899249924" sldId="258"/>
        </pc:sldMkLst>
      </pc:sldChg>
      <pc:sldChg chg="del">
        <pc:chgData name="Dennis Paúl Ushiña Huera" userId="8afb05b610d068c3" providerId="LiveId" clId="{FD3C548C-A12F-4C49-A9F0-676C05634A37}" dt="2022-08-10T14:09:32.877" v="90" actId="47"/>
        <pc:sldMkLst>
          <pc:docMk/>
          <pc:sldMk cId="3353348285" sldId="264"/>
        </pc:sldMkLst>
      </pc:sldChg>
      <pc:sldChg chg="del">
        <pc:chgData name="Dennis Paúl Ushiña Huera" userId="8afb05b610d068c3" providerId="LiveId" clId="{FD3C548C-A12F-4C49-A9F0-676C05634A37}" dt="2022-08-10T14:09:44.729" v="91" actId="47"/>
        <pc:sldMkLst>
          <pc:docMk/>
          <pc:sldMk cId="2927315376" sldId="269"/>
        </pc:sldMkLst>
      </pc:sldChg>
      <pc:sldChg chg="del">
        <pc:chgData name="Dennis Paúl Ushiña Huera" userId="8afb05b610d068c3" providerId="LiveId" clId="{FD3C548C-A12F-4C49-A9F0-676C05634A37}" dt="2022-08-10T14:09:44.729" v="91" actId="47"/>
        <pc:sldMkLst>
          <pc:docMk/>
          <pc:sldMk cId="338557702" sldId="270"/>
        </pc:sldMkLst>
      </pc:sldChg>
      <pc:sldChg chg="del">
        <pc:chgData name="Dennis Paúl Ushiña Huera" userId="8afb05b610d068c3" providerId="LiveId" clId="{FD3C548C-A12F-4C49-A9F0-676C05634A37}" dt="2022-08-10T14:09:44.729" v="91" actId="47"/>
        <pc:sldMkLst>
          <pc:docMk/>
          <pc:sldMk cId="1513319949" sldId="272"/>
        </pc:sldMkLst>
      </pc:sldChg>
      <pc:sldChg chg="del">
        <pc:chgData name="Dennis Paúl Ushiña Huera" userId="8afb05b610d068c3" providerId="LiveId" clId="{FD3C548C-A12F-4C49-A9F0-676C05634A37}" dt="2022-08-10T14:09:44.729" v="91" actId="47"/>
        <pc:sldMkLst>
          <pc:docMk/>
          <pc:sldMk cId="4176192702" sldId="275"/>
        </pc:sldMkLst>
      </pc:sldChg>
      <pc:sldChg chg="del">
        <pc:chgData name="Dennis Paúl Ushiña Huera" userId="8afb05b610d068c3" providerId="LiveId" clId="{FD3C548C-A12F-4C49-A9F0-676C05634A37}" dt="2022-08-10T14:09:44.729" v="91" actId="47"/>
        <pc:sldMkLst>
          <pc:docMk/>
          <pc:sldMk cId="1777076734" sldId="278"/>
        </pc:sldMkLst>
      </pc:sldChg>
      <pc:sldChg chg="del">
        <pc:chgData name="Dennis Paúl Ushiña Huera" userId="8afb05b610d068c3" providerId="LiveId" clId="{FD3C548C-A12F-4C49-A9F0-676C05634A37}" dt="2022-08-10T14:09:44.729" v="91" actId="47"/>
        <pc:sldMkLst>
          <pc:docMk/>
          <pc:sldMk cId="3936659576" sldId="279"/>
        </pc:sldMkLst>
      </pc:sldChg>
      <pc:sldChg chg="del">
        <pc:chgData name="Dennis Paúl Ushiña Huera" userId="8afb05b610d068c3" providerId="LiveId" clId="{FD3C548C-A12F-4C49-A9F0-676C05634A37}" dt="2022-08-10T14:09:44.729" v="91" actId="47"/>
        <pc:sldMkLst>
          <pc:docMk/>
          <pc:sldMk cId="2306026167" sldId="281"/>
        </pc:sldMkLst>
      </pc:sldChg>
      <pc:sldChg chg="del">
        <pc:chgData name="Dennis Paúl Ushiña Huera" userId="8afb05b610d068c3" providerId="LiveId" clId="{FD3C548C-A12F-4C49-A9F0-676C05634A37}" dt="2022-08-10T14:09:44.729" v="91" actId="47"/>
        <pc:sldMkLst>
          <pc:docMk/>
          <pc:sldMk cId="918407406" sldId="282"/>
        </pc:sldMkLst>
      </pc:sldChg>
      <pc:sldChg chg="del">
        <pc:chgData name="Dennis Paúl Ushiña Huera" userId="8afb05b610d068c3" providerId="LiveId" clId="{FD3C548C-A12F-4C49-A9F0-676C05634A37}" dt="2022-08-10T14:09:44.729" v="91" actId="47"/>
        <pc:sldMkLst>
          <pc:docMk/>
          <pc:sldMk cId="1314821174" sldId="284"/>
        </pc:sldMkLst>
      </pc:sldChg>
      <pc:sldChg chg="del">
        <pc:chgData name="Dennis Paúl Ushiña Huera" userId="8afb05b610d068c3" providerId="LiveId" clId="{FD3C548C-A12F-4C49-A9F0-676C05634A37}" dt="2022-08-10T14:09:44.729" v="91" actId="47"/>
        <pc:sldMkLst>
          <pc:docMk/>
          <pc:sldMk cId="1903735295" sldId="285"/>
        </pc:sldMkLst>
      </pc:sldChg>
      <pc:sldChg chg="del">
        <pc:chgData name="Dennis Paúl Ushiña Huera" userId="8afb05b610d068c3" providerId="LiveId" clId="{FD3C548C-A12F-4C49-A9F0-676C05634A37}" dt="2022-08-10T14:06:26.644" v="59" actId="47"/>
        <pc:sldMkLst>
          <pc:docMk/>
          <pc:sldMk cId="2998293023" sldId="327"/>
        </pc:sldMkLst>
      </pc:sldChg>
      <pc:sldChg chg="del">
        <pc:chgData name="Dennis Paúl Ushiña Huera" userId="8afb05b610d068c3" providerId="LiveId" clId="{FD3C548C-A12F-4C49-A9F0-676C05634A37}" dt="2022-08-10T14:09:44.729" v="91" actId="47"/>
        <pc:sldMkLst>
          <pc:docMk/>
          <pc:sldMk cId="1471483272" sldId="980"/>
        </pc:sldMkLst>
      </pc:sldChg>
      <pc:sldChg chg="del">
        <pc:chgData name="Dennis Paúl Ushiña Huera" userId="8afb05b610d068c3" providerId="LiveId" clId="{FD3C548C-A12F-4C49-A9F0-676C05634A37}" dt="2022-08-10T14:09:44.729" v="91" actId="47"/>
        <pc:sldMkLst>
          <pc:docMk/>
          <pc:sldMk cId="3939865059" sldId="984"/>
        </pc:sldMkLst>
      </pc:sldChg>
      <pc:sldChg chg="del">
        <pc:chgData name="Dennis Paúl Ushiña Huera" userId="8afb05b610d068c3" providerId="LiveId" clId="{FD3C548C-A12F-4C49-A9F0-676C05634A37}" dt="2022-08-10T14:09:44.729" v="91" actId="47"/>
        <pc:sldMkLst>
          <pc:docMk/>
          <pc:sldMk cId="289882701" sldId="990"/>
        </pc:sldMkLst>
      </pc:sldChg>
      <pc:sldChg chg="del">
        <pc:chgData name="Dennis Paúl Ushiña Huera" userId="8afb05b610d068c3" providerId="LiveId" clId="{FD3C548C-A12F-4C49-A9F0-676C05634A37}" dt="2022-08-10T14:09:44.729" v="91" actId="47"/>
        <pc:sldMkLst>
          <pc:docMk/>
          <pc:sldMk cId="2531397689" sldId="991"/>
        </pc:sldMkLst>
      </pc:sldChg>
      <pc:sldChg chg="del">
        <pc:chgData name="Dennis Paúl Ushiña Huera" userId="8afb05b610d068c3" providerId="LiveId" clId="{FD3C548C-A12F-4C49-A9F0-676C05634A37}" dt="2022-08-10T14:09:44.729" v="91" actId="47"/>
        <pc:sldMkLst>
          <pc:docMk/>
          <pc:sldMk cId="429703065" sldId="1308"/>
        </pc:sldMkLst>
      </pc:sldChg>
      <pc:sldChg chg="del">
        <pc:chgData name="Dennis Paúl Ushiña Huera" userId="8afb05b610d068c3" providerId="LiveId" clId="{FD3C548C-A12F-4C49-A9F0-676C05634A37}" dt="2022-08-10T14:09:44.729" v="91" actId="47"/>
        <pc:sldMkLst>
          <pc:docMk/>
          <pc:sldMk cId="2482572787" sldId="1309"/>
        </pc:sldMkLst>
      </pc:sldChg>
      <pc:sldChg chg="del">
        <pc:chgData name="Dennis Paúl Ushiña Huera" userId="8afb05b610d068c3" providerId="LiveId" clId="{FD3C548C-A12F-4C49-A9F0-676C05634A37}" dt="2022-08-10T14:07:28.443" v="68" actId="47"/>
        <pc:sldMkLst>
          <pc:docMk/>
          <pc:sldMk cId="3351807308" sldId="1311"/>
        </pc:sldMkLst>
      </pc:sldChg>
      <pc:sldChg chg="del">
        <pc:chgData name="Dennis Paúl Ushiña Huera" userId="8afb05b610d068c3" providerId="LiveId" clId="{FD3C548C-A12F-4C49-A9F0-676C05634A37}" dt="2022-08-10T14:09:14.225" v="85" actId="47"/>
        <pc:sldMkLst>
          <pc:docMk/>
          <pc:sldMk cId="795915349" sldId="1313"/>
        </pc:sldMkLst>
      </pc:sldChg>
      <pc:sldChg chg="del">
        <pc:chgData name="Dennis Paúl Ushiña Huera" userId="8afb05b610d068c3" providerId="LiveId" clId="{FD3C548C-A12F-4C49-A9F0-676C05634A37}" dt="2022-08-10T14:05:49.570" v="51" actId="47"/>
        <pc:sldMkLst>
          <pc:docMk/>
          <pc:sldMk cId="1008246834" sldId="1330"/>
        </pc:sldMkLst>
      </pc:sldChg>
      <pc:sldChg chg="del">
        <pc:chgData name="Dennis Paúl Ushiña Huera" userId="8afb05b610d068c3" providerId="LiveId" clId="{FD3C548C-A12F-4C49-A9F0-676C05634A37}" dt="2022-08-10T14:05:56.484" v="53" actId="47"/>
        <pc:sldMkLst>
          <pc:docMk/>
          <pc:sldMk cId="2691234555" sldId="1333"/>
        </pc:sldMkLst>
      </pc:sldChg>
      <pc:sldChg chg="del">
        <pc:chgData name="Dennis Paúl Ushiña Huera" userId="8afb05b610d068c3" providerId="LiveId" clId="{FD3C548C-A12F-4C49-A9F0-676C05634A37}" dt="2022-08-10T14:06:20.886" v="58" actId="47"/>
        <pc:sldMkLst>
          <pc:docMk/>
          <pc:sldMk cId="1429127205" sldId="1334"/>
        </pc:sldMkLst>
      </pc:sldChg>
      <pc:sldChg chg="del">
        <pc:chgData name="Dennis Paúl Ushiña Huera" userId="8afb05b610d068c3" providerId="LiveId" clId="{FD3C548C-A12F-4C49-A9F0-676C05634A37}" dt="2022-08-10T14:05:51.818" v="52" actId="47"/>
        <pc:sldMkLst>
          <pc:docMk/>
          <pc:sldMk cId="1405501871" sldId="1335"/>
        </pc:sldMkLst>
      </pc:sldChg>
      <pc:sldChg chg="del">
        <pc:chgData name="Dennis Paúl Ushiña Huera" userId="8afb05b610d068c3" providerId="LiveId" clId="{FD3C548C-A12F-4C49-A9F0-676C05634A37}" dt="2022-08-10T14:06:59.632" v="61" actId="47"/>
        <pc:sldMkLst>
          <pc:docMk/>
          <pc:sldMk cId="3293116009" sldId="1336"/>
        </pc:sldMkLst>
      </pc:sldChg>
      <pc:sldChg chg="del">
        <pc:chgData name="Dennis Paúl Ushiña Huera" userId="8afb05b610d068c3" providerId="LiveId" clId="{FD3C548C-A12F-4C49-A9F0-676C05634A37}" dt="2022-08-10T14:07:37.276" v="70" actId="47"/>
        <pc:sldMkLst>
          <pc:docMk/>
          <pc:sldMk cId="3500263424" sldId="1337"/>
        </pc:sldMkLst>
      </pc:sldChg>
      <pc:sldChg chg="add del">
        <pc:chgData name="Dennis Paúl Ushiña Huera" userId="8afb05b610d068c3" providerId="LiveId" clId="{FD3C548C-A12F-4C49-A9F0-676C05634A37}" dt="2022-08-10T14:07:25.990" v="67" actId="47"/>
        <pc:sldMkLst>
          <pc:docMk/>
          <pc:sldMk cId="607947857" sldId="1339"/>
        </pc:sldMkLst>
      </pc:sldChg>
      <pc:sldChg chg="del">
        <pc:chgData name="Dennis Paúl Ushiña Huera" userId="8afb05b610d068c3" providerId="LiveId" clId="{FD3C548C-A12F-4C49-A9F0-676C05634A37}" dt="2022-08-10T14:09:44.729" v="91" actId="47"/>
        <pc:sldMkLst>
          <pc:docMk/>
          <pc:sldMk cId="3183712369" sldId="1341"/>
        </pc:sldMkLst>
      </pc:sldChg>
      <pc:sldChg chg="del">
        <pc:chgData name="Dennis Paúl Ushiña Huera" userId="8afb05b610d068c3" providerId="LiveId" clId="{FD3C548C-A12F-4C49-A9F0-676C05634A37}" dt="2022-08-10T14:08:57.226" v="81" actId="47"/>
        <pc:sldMkLst>
          <pc:docMk/>
          <pc:sldMk cId="3624946803" sldId="1345"/>
        </pc:sldMkLst>
      </pc:sldChg>
      <pc:sldChg chg="del">
        <pc:chgData name="Dennis Paúl Ushiña Huera" userId="8afb05b610d068c3" providerId="LiveId" clId="{FD3C548C-A12F-4C49-A9F0-676C05634A37}" dt="2022-08-10T14:09:44.729" v="91" actId="47"/>
        <pc:sldMkLst>
          <pc:docMk/>
          <pc:sldMk cId="51618069" sldId="1347"/>
        </pc:sldMkLst>
      </pc:sldChg>
      <pc:sldChg chg="del">
        <pc:chgData name="Dennis Paúl Ushiña Huera" userId="8afb05b610d068c3" providerId="LiveId" clId="{FD3C548C-A12F-4C49-A9F0-676C05634A37}" dt="2022-08-10T14:09:44.729" v="91" actId="47"/>
        <pc:sldMkLst>
          <pc:docMk/>
          <pc:sldMk cId="2435046476" sldId="1351"/>
        </pc:sldMkLst>
      </pc:sldChg>
      <pc:sldChg chg="del">
        <pc:chgData name="Dennis Paúl Ushiña Huera" userId="8afb05b610d068c3" providerId="LiveId" clId="{FD3C548C-A12F-4C49-A9F0-676C05634A37}" dt="2022-08-10T14:09:44.729" v="91" actId="47"/>
        <pc:sldMkLst>
          <pc:docMk/>
          <pc:sldMk cId="4254108909" sldId="1352"/>
        </pc:sldMkLst>
      </pc:sldChg>
      <pc:sldChg chg="del">
        <pc:chgData name="Dennis Paúl Ushiña Huera" userId="8afb05b610d068c3" providerId="LiveId" clId="{FD3C548C-A12F-4C49-A9F0-676C05634A37}" dt="2022-08-10T14:09:44.729" v="91" actId="47"/>
        <pc:sldMkLst>
          <pc:docMk/>
          <pc:sldMk cId="831259646" sldId="1356"/>
        </pc:sldMkLst>
      </pc:sldChg>
      <pc:sldChg chg="del">
        <pc:chgData name="Dennis Paúl Ushiña Huera" userId="8afb05b610d068c3" providerId="LiveId" clId="{FD3C548C-A12F-4C49-A9F0-676C05634A37}" dt="2022-08-10T14:09:44.729" v="91" actId="47"/>
        <pc:sldMkLst>
          <pc:docMk/>
          <pc:sldMk cId="2114534548" sldId="1357"/>
        </pc:sldMkLst>
      </pc:sldChg>
      <pc:sldChg chg="del">
        <pc:chgData name="Dennis Paúl Ushiña Huera" userId="8afb05b610d068c3" providerId="LiveId" clId="{FD3C548C-A12F-4C49-A9F0-676C05634A37}" dt="2022-08-10T14:05:58.555" v="54" actId="47"/>
        <pc:sldMkLst>
          <pc:docMk/>
          <pc:sldMk cId="3827197020" sldId="1358"/>
        </pc:sldMkLst>
      </pc:sldChg>
      <pc:sldChg chg="del">
        <pc:chgData name="Dennis Paúl Ushiña Huera" userId="8afb05b610d068c3" providerId="LiveId" clId="{FD3C548C-A12F-4C49-A9F0-676C05634A37}" dt="2022-08-10T14:06:07.561" v="56" actId="47"/>
        <pc:sldMkLst>
          <pc:docMk/>
          <pc:sldMk cId="3989042767" sldId="1359"/>
        </pc:sldMkLst>
      </pc:sldChg>
      <pc:sldChg chg="del">
        <pc:chgData name="Dennis Paúl Ushiña Huera" userId="8afb05b610d068c3" providerId="LiveId" clId="{FD3C548C-A12F-4C49-A9F0-676C05634A37}" dt="2022-08-10T14:06:00.290" v="55" actId="47"/>
        <pc:sldMkLst>
          <pc:docMk/>
          <pc:sldMk cId="2737575105" sldId="1360"/>
        </pc:sldMkLst>
      </pc:sldChg>
      <pc:sldChg chg="del">
        <pc:chgData name="Dennis Paúl Ushiña Huera" userId="8afb05b610d068c3" providerId="LiveId" clId="{FD3C548C-A12F-4C49-A9F0-676C05634A37}" dt="2022-08-10T14:05:46.202" v="50" actId="47"/>
        <pc:sldMkLst>
          <pc:docMk/>
          <pc:sldMk cId="97897096" sldId="1361"/>
        </pc:sldMkLst>
      </pc:sldChg>
      <pc:sldChg chg="del">
        <pc:chgData name="Dennis Paúl Ushiña Huera" userId="8afb05b610d068c3" providerId="LiveId" clId="{FD3C548C-A12F-4C49-A9F0-676C05634A37}" dt="2022-08-10T14:06:53.021" v="60" actId="2696"/>
        <pc:sldMkLst>
          <pc:docMk/>
          <pc:sldMk cId="2207329699" sldId="1362"/>
        </pc:sldMkLst>
      </pc:sldChg>
      <pc:sldChg chg="del">
        <pc:chgData name="Dennis Paúl Ushiña Huera" userId="8afb05b610d068c3" providerId="LiveId" clId="{FD3C548C-A12F-4C49-A9F0-676C05634A37}" dt="2022-08-10T14:07:03.699" v="62" actId="47"/>
        <pc:sldMkLst>
          <pc:docMk/>
          <pc:sldMk cId="259051596" sldId="1363"/>
        </pc:sldMkLst>
      </pc:sldChg>
      <pc:sldChg chg="del">
        <pc:chgData name="Dennis Paúl Ushiña Huera" userId="8afb05b610d068c3" providerId="LiveId" clId="{FD3C548C-A12F-4C49-A9F0-676C05634A37}" dt="2022-08-10T14:08:02.527" v="74" actId="47"/>
        <pc:sldMkLst>
          <pc:docMk/>
          <pc:sldMk cId="3995555900" sldId="1364"/>
        </pc:sldMkLst>
      </pc:sldChg>
      <pc:sldChg chg="del">
        <pc:chgData name="Dennis Paúl Ushiña Huera" userId="8afb05b610d068c3" providerId="LiveId" clId="{FD3C548C-A12F-4C49-A9F0-676C05634A37}" dt="2022-08-10T14:07:41.855" v="71" actId="47"/>
        <pc:sldMkLst>
          <pc:docMk/>
          <pc:sldMk cId="447408710" sldId="1365"/>
        </pc:sldMkLst>
      </pc:sldChg>
      <pc:sldChg chg="del">
        <pc:chgData name="Dennis Paúl Ushiña Huera" userId="8afb05b610d068c3" providerId="LiveId" clId="{FD3C548C-A12F-4C49-A9F0-676C05634A37}" dt="2022-08-10T14:07:44.541" v="72" actId="47"/>
        <pc:sldMkLst>
          <pc:docMk/>
          <pc:sldMk cId="231215624" sldId="1366"/>
        </pc:sldMkLst>
      </pc:sldChg>
      <pc:sldChg chg="del">
        <pc:chgData name="Dennis Paúl Ushiña Huera" userId="8afb05b610d068c3" providerId="LiveId" clId="{FD3C548C-A12F-4C49-A9F0-676C05634A37}" dt="2022-08-10T14:07:52.468" v="73" actId="47"/>
        <pc:sldMkLst>
          <pc:docMk/>
          <pc:sldMk cId="3983778786" sldId="1367"/>
        </pc:sldMkLst>
      </pc:sldChg>
      <pc:sldChg chg="del">
        <pc:chgData name="Dennis Paúl Ushiña Huera" userId="8afb05b610d068c3" providerId="LiveId" clId="{FD3C548C-A12F-4C49-A9F0-676C05634A37}" dt="2022-08-10T14:08:16.286" v="78" actId="47"/>
        <pc:sldMkLst>
          <pc:docMk/>
          <pc:sldMk cId="93531531" sldId="1368"/>
        </pc:sldMkLst>
      </pc:sldChg>
      <pc:sldChg chg="del">
        <pc:chgData name="Dennis Paúl Ushiña Huera" userId="8afb05b610d068c3" providerId="LiveId" clId="{FD3C548C-A12F-4C49-A9F0-676C05634A37}" dt="2022-08-10T14:08:34.512" v="80" actId="47"/>
        <pc:sldMkLst>
          <pc:docMk/>
          <pc:sldMk cId="704274331" sldId="1369"/>
        </pc:sldMkLst>
      </pc:sldChg>
      <pc:sldChg chg="del">
        <pc:chgData name="Dennis Paúl Ushiña Huera" userId="8afb05b610d068c3" providerId="LiveId" clId="{FD3C548C-A12F-4C49-A9F0-676C05634A37}" dt="2022-08-10T14:08:09.397" v="75" actId="47"/>
        <pc:sldMkLst>
          <pc:docMk/>
          <pc:sldMk cId="3061462898" sldId="1371"/>
        </pc:sldMkLst>
      </pc:sldChg>
      <pc:sldChg chg="del">
        <pc:chgData name="Dennis Paúl Ushiña Huera" userId="8afb05b610d068c3" providerId="LiveId" clId="{FD3C548C-A12F-4C49-A9F0-676C05634A37}" dt="2022-08-10T14:08:11.310" v="76" actId="47"/>
        <pc:sldMkLst>
          <pc:docMk/>
          <pc:sldMk cId="819996293" sldId="1372"/>
        </pc:sldMkLst>
      </pc:sldChg>
      <pc:sldChg chg="del">
        <pc:chgData name="Dennis Paúl Ushiña Huera" userId="8afb05b610d068c3" providerId="LiveId" clId="{FD3C548C-A12F-4C49-A9F0-676C05634A37}" dt="2022-08-10T14:09:01.450" v="82" actId="47"/>
        <pc:sldMkLst>
          <pc:docMk/>
          <pc:sldMk cId="3959844848" sldId="1373"/>
        </pc:sldMkLst>
      </pc:sldChg>
      <pc:sldChg chg="del">
        <pc:chgData name="Dennis Paúl Ushiña Huera" userId="8afb05b610d068c3" providerId="LiveId" clId="{FD3C548C-A12F-4C49-A9F0-676C05634A37}" dt="2022-08-10T14:09:21.328" v="87" actId="47"/>
        <pc:sldMkLst>
          <pc:docMk/>
          <pc:sldMk cId="1527928966" sldId="1374"/>
        </pc:sldMkLst>
      </pc:sldChg>
      <pc:sldChg chg="del">
        <pc:chgData name="Dennis Paúl Ushiña Huera" userId="8afb05b610d068c3" providerId="LiveId" clId="{FD3C548C-A12F-4C49-A9F0-676C05634A37}" dt="2022-08-10T14:09:24.359" v="88" actId="47"/>
        <pc:sldMkLst>
          <pc:docMk/>
          <pc:sldMk cId="16436375" sldId="1375"/>
        </pc:sldMkLst>
      </pc:sldChg>
      <pc:sldChg chg="del">
        <pc:chgData name="Dennis Paúl Ushiña Huera" userId="8afb05b610d068c3" providerId="LiveId" clId="{FD3C548C-A12F-4C49-A9F0-676C05634A37}" dt="2022-08-10T14:09:27.392" v="89" actId="47"/>
        <pc:sldMkLst>
          <pc:docMk/>
          <pc:sldMk cId="3535731046" sldId="1376"/>
        </pc:sldMkLst>
      </pc:sldChg>
      <pc:sldChg chg="del">
        <pc:chgData name="Dennis Paúl Ushiña Huera" userId="8afb05b610d068c3" providerId="LiveId" clId="{FD3C548C-A12F-4C49-A9F0-676C05634A37}" dt="2022-08-10T14:09:44.729" v="91" actId="47"/>
        <pc:sldMkLst>
          <pc:docMk/>
          <pc:sldMk cId="1433885306" sldId="1377"/>
        </pc:sldMkLst>
      </pc:sldChg>
      <pc:sldChg chg="del">
        <pc:chgData name="Dennis Paúl Ushiña Huera" userId="8afb05b610d068c3" providerId="LiveId" clId="{FD3C548C-A12F-4C49-A9F0-676C05634A37}" dt="2022-08-10T14:09:18.760" v="86" actId="47"/>
        <pc:sldMkLst>
          <pc:docMk/>
          <pc:sldMk cId="2979998017" sldId="1378"/>
        </pc:sldMkLst>
      </pc:sldChg>
      <pc:sldChg chg="del">
        <pc:chgData name="Dennis Paúl Ushiña Huera" userId="8afb05b610d068c3" providerId="LiveId" clId="{FD3C548C-A12F-4C49-A9F0-676C05634A37}" dt="2022-08-10T14:08:32.538" v="79" actId="47"/>
        <pc:sldMkLst>
          <pc:docMk/>
          <pc:sldMk cId="1740387952" sldId="1380"/>
        </pc:sldMkLst>
      </pc:sldChg>
      <pc:sldChg chg="del">
        <pc:chgData name="Dennis Paúl Ushiña Huera" userId="8afb05b610d068c3" providerId="LiveId" clId="{FD3C548C-A12F-4C49-A9F0-676C05634A37}" dt="2022-08-10T14:09:44.729" v="91" actId="47"/>
        <pc:sldMkLst>
          <pc:docMk/>
          <pc:sldMk cId="2759040597" sldId="1382"/>
        </pc:sldMkLst>
      </pc:sldChg>
      <pc:sldChg chg="del">
        <pc:chgData name="Dennis Paúl Ushiña Huera" userId="8afb05b610d068c3" providerId="LiveId" clId="{FD3C548C-A12F-4C49-A9F0-676C05634A37}" dt="2022-08-10T14:09:44.729" v="91" actId="47"/>
        <pc:sldMkLst>
          <pc:docMk/>
          <pc:sldMk cId="2731708163" sldId="1383"/>
        </pc:sldMkLst>
      </pc:sldChg>
      <pc:sldChg chg="del">
        <pc:chgData name="Dennis Paúl Ushiña Huera" userId="8afb05b610d068c3" providerId="LiveId" clId="{FD3C548C-A12F-4C49-A9F0-676C05634A37}" dt="2022-08-10T14:07:09.170" v="63" actId="47"/>
        <pc:sldMkLst>
          <pc:docMk/>
          <pc:sldMk cId="1731433825" sldId="1384"/>
        </pc:sldMkLst>
      </pc:sldChg>
      <pc:sldChg chg="del">
        <pc:chgData name="Dennis Paúl Ushiña Huera" userId="8afb05b610d068c3" providerId="LiveId" clId="{FD3C548C-A12F-4C49-A9F0-676C05634A37}" dt="2022-08-10T14:09:44.729" v="91" actId="47"/>
        <pc:sldMkLst>
          <pc:docMk/>
          <pc:sldMk cId="1217055719" sldId="1385"/>
        </pc:sldMkLst>
      </pc:sldChg>
      <pc:sldChg chg="del">
        <pc:chgData name="Dennis Paúl Ushiña Huera" userId="8afb05b610d068c3" providerId="LiveId" clId="{FD3C548C-A12F-4C49-A9F0-676C05634A37}" dt="2022-08-10T14:09:04.933" v="83" actId="47"/>
        <pc:sldMkLst>
          <pc:docMk/>
          <pc:sldMk cId="4183110815" sldId="1386"/>
        </pc:sldMkLst>
      </pc:sldChg>
      <pc:sldChg chg="del">
        <pc:chgData name="Dennis Paúl Ushiña Huera" userId="8afb05b610d068c3" providerId="LiveId" clId="{FD3C548C-A12F-4C49-A9F0-676C05634A37}" dt="2022-08-10T14:09:11.577" v="84" actId="47"/>
        <pc:sldMkLst>
          <pc:docMk/>
          <pc:sldMk cId="370250456" sldId="1387"/>
        </pc:sldMkLst>
      </pc:sldChg>
      <pc:sldChg chg="del">
        <pc:chgData name="Dennis Paúl Ushiña Huera" userId="8afb05b610d068c3" providerId="LiveId" clId="{FD3C548C-A12F-4C49-A9F0-676C05634A37}" dt="2022-08-10T14:09:44.729" v="91" actId="47"/>
        <pc:sldMkLst>
          <pc:docMk/>
          <pc:sldMk cId="1422262490" sldId="1389"/>
        </pc:sldMkLst>
      </pc:sldChg>
      <pc:sldChg chg="del">
        <pc:chgData name="Dennis Paúl Ushiña Huera" userId="8afb05b610d068c3" providerId="LiveId" clId="{FD3C548C-A12F-4C49-A9F0-676C05634A37}" dt="2022-08-10T14:09:44.729" v="91" actId="47"/>
        <pc:sldMkLst>
          <pc:docMk/>
          <pc:sldMk cId="3495697892" sldId="1392"/>
        </pc:sldMkLst>
      </pc:sldChg>
      <pc:sldChg chg="del">
        <pc:chgData name="Dennis Paúl Ushiña Huera" userId="8afb05b610d068c3" providerId="LiveId" clId="{FD3C548C-A12F-4C49-A9F0-676C05634A37}" dt="2022-08-10T14:09:44.729" v="91" actId="47"/>
        <pc:sldMkLst>
          <pc:docMk/>
          <pc:sldMk cId="3281000661" sldId="1393"/>
        </pc:sldMkLst>
      </pc:sldChg>
      <pc:sldChg chg="del">
        <pc:chgData name="Dennis Paúl Ushiña Huera" userId="8afb05b610d068c3" providerId="LiveId" clId="{FD3C548C-A12F-4C49-A9F0-676C05634A37}" dt="2022-08-10T14:09:44.729" v="91" actId="47"/>
        <pc:sldMkLst>
          <pc:docMk/>
          <pc:sldMk cId="1139162368" sldId="1394"/>
        </pc:sldMkLst>
      </pc:sldChg>
      <pc:sldChg chg="del">
        <pc:chgData name="Dennis Paúl Ushiña Huera" userId="8afb05b610d068c3" providerId="LiveId" clId="{FD3C548C-A12F-4C49-A9F0-676C05634A37}" dt="2022-08-10T14:09:44.729" v="91" actId="47"/>
        <pc:sldMkLst>
          <pc:docMk/>
          <pc:sldMk cId="520191766" sldId="1396"/>
        </pc:sldMkLst>
      </pc:sldChg>
      <pc:sldChg chg="del">
        <pc:chgData name="Dennis Paúl Ushiña Huera" userId="8afb05b610d068c3" providerId="LiveId" clId="{FD3C548C-A12F-4C49-A9F0-676C05634A37}" dt="2022-08-10T14:09:44.729" v="91" actId="47"/>
        <pc:sldMkLst>
          <pc:docMk/>
          <pc:sldMk cId="2938199619" sldId="1397"/>
        </pc:sldMkLst>
      </pc:sldChg>
      <pc:sldChg chg="del">
        <pc:chgData name="Dennis Paúl Ushiña Huera" userId="8afb05b610d068c3" providerId="LiveId" clId="{FD3C548C-A12F-4C49-A9F0-676C05634A37}" dt="2022-08-10T14:09:44.729" v="91" actId="47"/>
        <pc:sldMkLst>
          <pc:docMk/>
          <pc:sldMk cId="2366631819" sldId="1398"/>
        </pc:sldMkLst>
      </pc:sldChg>
      <pc:sldChg chg="del">
        <pc:chgData name="Dennis Paúl Ushiña Huera" userId="8afb05b610d068c3" providerId="LiveId" clId="{FD3C548C-A12F-4C49-A9F0-676C05634A37}" dt="2022-08-10T14:09:44.729" v="91" actId="47"/>
        <pc:sldMkLst>
          <pc:docMk/>
          <pc:sldMk cId="4184894403" sldId="1400"/>
        </pc:sldMkLst>
      </pc:sldChg>
      <pc:sldChg chg="del">
        <pc:chgData name="Dennis Paúl Ushiña Huera" userId="8afb05b610d068c3" providerId="LiveId" clId="{FD3C548C-A12F-4C49-A9F0-676C05634A37}" dt="2022-08-10T14:09:44.729" v="91" actId="47"/>
        <pc:sldMkLst>
          <pc:docMk/>
          <pc:sldMk cId="336975135" sldId="1403"/>
        </pc:sldMkLst>
      </pc:sldChg>
      <pc:sldChg chg="del">
        <pc:chgData name="Dennis Paúl Ushiña Huera" userId="8afb05b610d068c3" providerId="LiveId" clId="{FD3C548C-A12F-4C49-A9F0-676C05634A37}" dt="2022-08-10T14:09:44.729" v="91" actId="47"/>
        <pc:sldMkLst>
          <pc:docMk/>
          <pc:sldMk cId="4157069161" sldId="1404"/>
        </pc:sldMkLst>
      </pc:sldChg>
      <pc:sldChg chg="del">
        <pc:chgData name="Dennis Paúl Ushiña Huera" userId="8afb05b610d068c3" providerId="LiveId" clId="{FD3C548C-A12F-4C49-A9F0-676C05634A37}" dt="2022-08-10T14:09:44.729" v="91" actId="47"/>
        <pc:sldMkLst>
          <pc:docMk/>
          <pc:sldMk cId="2256503885" sldId="1405"/>
        </pc:sldMkLst>
      </pc:sldChg>
      <pc:sldChg chg="del">
        <pc:chgData name="Dennis Paúl Ushiña Huera" userId="8afb05b610d068c3" providerId="LiveId" clId="{FD3C548C-A12F-4C49-A9F0-676C05634A37}" dt="2022-08-10T14:09:44.729" v="91" actId="47"/>
        <pc:sldMkLst>
          <pc:docMk/>
          <pc:sldMk cId="3228597580" sldId="1406"/>
        </pc:sldMkLst>
      </pc:sldChg>
      <pc:sldChg chg="del">
        <pc:chgData name="Dennis Paúl Ushiña Huera" userId="8afb05b610d068c3" providerId="LiveId" clId="{FD3C548C-A12F-4C49-A9F0-676C05634A37}" dt="2022-08-10T14:09:44.729" v="91" actId="47"/>
        <pc:sldMkLst>
          <pc:docMk/>
          <pc:sldMk cId="2939564595" sldId="1407"/>
        </pc:sldMkLst>
      </pc:sldChg>
      <pc:sldChg chg="del">
        <pc:chgData name="Dennis Paúl Ushiña Huera" userId="8afb05b610d068c3" providerId="LiveId" clId="{FD3C548C-A12F-4C49-A9F0-676C05634A37}" dt="2022-08-10T14:09:44.729" v="91" actId="47"/>
        <pc:sldMkLst>
          <pc:docMk/>
          <pc:sldMk cId="1012328451" sldId="1408"/>
        </pc:sldMkLst>
      </pc:sldChg>
      <pc:sldChg chg="del">
        <pc:chgData name="Dennis Paúl Ushiña Huera" userId="8afb05b610d068c3" providerId="LiveId" clId="{FD3C548C-A12F-4C49-A9F0-676C05634A37}" dt="2022-08-10T14:09:44.729" v="91" actId="47"/>
        <pc:sldMkLst>
          <pc:docMk/>
          <pc:sldMk cId="853951710" sldId="1409"/>
        </pc:sldMkLst>
      </pc:sldChg>
      <pc:sldChg chg="del">
        <pc:chgData name="Dennis Paúl Ushiña Huera" userId="8afb05b610d068c3" providerId="LiveId" clId="{FD3C548C-A12F-4C49-A9F0-676C05634A37}" dt="2022-08-10T14:09:44.729" v="91" actId="47"/>
        <pc:sldMkLst>
          <pc:docMk/>
          <pc:sldMk cId="3085220246" sldId="1410"/>
        </pc:sldMkLst>
      </pc:sldChg>
      <pc:sldChg chg="del">
        <pc:chgData name="Dennis Paúl Ushiña Huera" userId="8afb05b610d068c3" providerId="LiveId" clId="{FD3C548C-A12F-4C49-A9F0-676C05634A37}" dt="2022-08-10T14:09:44.729" v="91" actId="47"/>
        <pc:sldMkLst>
          <pc:docMk/>
          <pc:sldMk cId="2181712193" sldId="1411"/>
        </pc:sldMkLst>
      </pc:sldChg>
      <pc:sldChg chg="del">
        <pc:chgData name="Dennis Paúl Ushiña Huera" userId="8afb05b610d068c3" providerId="LiveId" clId="{FD3C548C-A12F-4C49-A9F0-676C05634A37}" dt="2022-08-10T14:09:44.729" v="91" actId="47"/>
        <pc:sldMkLst>
          <pc:docMk/>
          <pc:sldMk cId="524306049" sldId="1412"/>
        </pc:sldMkLst>
      </pc:sldChg>
      <pc:sldChg chg="del">
        <pc:chgData name="Dennis Paúl Ushiña Huera" userId="8afb05b610d068c3" providerId="LiveId" clId="{FD3C548C-A12F-4C49-A9F0-676C05634A37}" dt="2022-08-10T14:09:44.729" v="91" actId="47"/>
        <pc:sldMkLst>
          <pc:docMk/>
          <pc:sldMk cId="2053816868" sldId="1413"/>
        </pc:sldMkLst>
      </pc:sldChg>
      <pc:sldChg chg="del">
        <pc:chgData name="Dennis Paúl Ushiña Huera" userId="8afb05b610d068c3" providerId="LiveId" clId="{FD3C548C-A12F-4C49-A9F0-676C05634A37}" dt="2022-08-10T14:09:44.729" v="91" actId="47"/>
        <pc:sldMkLst>
          <pc:docMk/>
          <pc:sldMk cId="3513224382" sldId="1417"/>
        </pc:sldMkLst>
      </pc:sldChg>
      <pc:sldChg chg="del">
        <pc:chgData name="Dennis Paúl Ushiña Huera" userId="8afb05b610d068c3" providerId="LiveId" clId="{FD3C548C-A12F-4C49-A9F0-676C05634A37}" dt="2022-08-10T14:09:44.729" v="91" actId="47"/>
        <pc:sldMkLst>
          <pc:docMk/>
          <pc:sldMk cId="3313848419" sldId="1418"/>
        </pc:sldMkLst>
      </pc:sldChg>
      <pc:sldChg chg="del">
        <pc:chgData name="Dennis Paúl Ushiña Huera" userId="8afb05b610d068c3" providerId="LiveId" clId="{FD3C548C-A12F-4C49-A9F0-676C05634A37}" dt="2022-08-10T14:09:44.729" v="91" actId="47"/>
        <pc:sldMkLst>
          <pc:docMk/>
          <pc:sldMk cId="3792606695" sldId="1419"/>
        </pc:sldMkLst>
      </pc:sldChg>
      <pc:sldChg chg="del">
        <pc:chgData name="Dennis Paúl Ushiña Huera" userId="8afb05b610d068c3" providerId="LiveId" clId="{FD3C548C-A12F-4C49-A9F0-676C05634A37}" dt="2022-08-10T14:09:44.729" v="91" actId="47"/>
        <pc:sldMkLst>
          <pc:docMk/>
          <pc:sldMk cId="1166345112" sldId="1420"/>
        </pc:sldMkLst>
      </pc:sldChg>
      <pc:sldChg chg="del">
        <pc:chgData name="Dennis Paúl Ushiña Huera" userId="8afb05b610d068c3" providerId="LiveId" clId="{FD3C548C-A12F-4C49-A9F0-676C05634A37}" dt="2022-08-10T14:09:44.729" v="91" actId="47"/>
        <pc:sldMkLst>
          <pc:docMk/>
          <pc:sldMk cId="3591095388" sldId="1421"/>
        </pc:sldMkLst>
      </pc:sldChg>
      <pc:sldChg chg="del">
        <pc:chgData name="Dennis Paúl Ushiña Huera" userId="8afb05b610d068c3" providerId="LiveId" clId="{FD3C548C-A12F-4C49-A9F0-676C05634A37}" dt="2022-08-10T14:09:44.729" v="91" actId="47"/>
        <pc:sldMkLst>
          <pc:docMk/>
          <pc:sldMk cId="876141176" sldId="1424"/>
        </pc:sldMkLst>
      </pc:sldChg>
      <pc:sldChg chg="del">
        <pc:chgData name="Dennis Paúl Ushiña Huera" userId="8afb05b610d068c3" providerId="LiveId" clId="{FD3C548C-A12F-4C49-A9F0-676C05634A37}" dt="2022-08-10T14:09:44.729" v="91" actId="47"/>
        <pc:sldMkLst>
          <pc:docMk/>
          <pc:sldMk cId="2795446662" sldId="1425"/>
        </pc:sldMkLst>
      </pc:sldChg>
      <pc:sldChg chg="del">
        <pc:chgData name="Dennis Paúl Ushiña Huera" userId="8afb05b610d068c3" providerId="LiveId" clId="{FD3C548C-A12F-4C49-A9F0-676C05634A37}" dt="2022-08-10T14:09:44.729" v="91" actId="47"/>
        <pc:sldMkLst>
          <pc:docMk/>
          <pc:sldMk cId="357301658" sldId="1426"/>
        </pc:sldMkLst>
      </pc:sldChg>
      <pc:sldChg chg="del">
        <pc:chgData name="Dennis Paúl Ushiña Huera" userId="8afb05b610d068c3" providerId="LiveId" clId="{FD3C548C-A12F-4C49-A9F0-676C05634A37}" dt="2022-08-10T14:09:44.729" v="91" actId="47"/>
        <pc:sldMkLst>
          <pc:docMk/>
          <pc:sldMk cId="1276057098" sldId="1427"/>
        </pc:sldMkLst>
      </pc:sldChg>
      <pc:sldChg chg="del">
        <pc:chgData name="Dennis Paúl Ushiña Huera" userId="8afb05b610d068c3" providerId="LiveId" clId="{FD3C548C-A12F-4C49-A9F0-676C05634A37}" dt="2022-08-10T14:09:44.729" v="91" actId="47"/>
        <pc:sldMkLst>
          <pc:docMk/>
          <pc:sldMk cId="1547414248" sldId="1428"/>
        </pc:sldMkLst>
      </pc:sldChg>
      <pc:sldChg chg="del">
        <pc:chgData name="Dennis Paúl Ushiña Huera" userId="8afb05b610d068c3" providerId="LiveId" clId="{FD3C548C-A12F-4C49-A9F0-676C05634A37}" dt="2022-08-10T14:09:44.729" v="91" actId="47"/>
        <pc:sldMkLst>
          <pc:docMk/>
          <pc:sldMk cId="3268733321" sldId="1429"/>
        </pc:sldMkLst>
      </pc:sldChg>
      <pc:sldChg chg="del">
        <pc:chgData name="Dennis Paúl Ushiña Huera" userId="8afb05b610d068c3" providerId="LiveId" clId="{FD3C548C-A12F-4C49-A9F0-676C05634A37}" dt="2022-08-10T14:09:44.729" v="91" actId="47"/>
        <pc:sldMkLst>
          <pc:docMk/>
          <pc:sldMk cId="1139388595" sldId="1430"/>
        </pc:sldMkLst>
      </pc:sldChg>
      <pc:sldChg chg="del">
        <pc:chgData name="Dennis Paúl Ushiña Huera" userId="8afb05b610d068c3" providerId="LiveId" clId="{FD3C548C-A12F-4C49-A9F0-676C05634A37}" dt="2022-08-10T14:09:44.729" v="91" actId="47"/>
        <pc:sldMkLst>
          <pc:docMk/>
          <pc:sldMk cId="1261005443" sldId="1437"/>
        </pc:sldMkLst>
      </pc:sldChg>
      <pc:sldChg chg="del">
        <pc:chgData name="Dennis Paúl Ushiña Huera" userId="8afb05b610d068c3" providerId="LiveId" clId="{FD3C548C-A12F-4C49-A9F0-676C05634A37}" dt="2022-08-10T14:09:44.729" v="91" actId="47"/>
        <pc:sldMkLst>
          <pc:docMk/>
          <pc:sldMk cId="2718663770" sldId="1438"/>
        </pc:sldMkLst>
      </pc:sldChg>
      <pc:sldChg chg="del">
        <pc:chgData name="Dennis Paúl Ushiña Huera" userId="8afb05b610d068c3" providerId="LiveId" clId="{FD3C548C-A12F-4C49-A9F0-676C05634A37}" dt="2022-08-10T14:09:44.729" v="91" actId="47"/>
        <pc:sldMkLst>
          <pc:docMk/>
          <pc:sldMk cId="2108683518" sldId="1439"/>
        </pc:sldMkLst>
      </pc:sldChg>
      <pc:sldChg chg="del">
        <pc:chgData name="Dennis Paúl Ushiña Huera" userId="8afb05b610d068c3" providerId="LiveId" clId="{FD3C548C-A12F-4C49-A9F0-676C05634A37}" dt="2022-08-10T14:09:44.729" v="91" actId="47"/>
        <pc:sldMkLst>
          <pc:docMk/>
          <pc:sldMk cId="169351667" sldId="1441"/>
        </pc:sldMkLst>
      </pc:sldChg>
      <pc:sldChg chg="del">
        <pc:chgData name="Dennis Paúl Ushiña Huera" userId="8afb05b610d068c3" providerId="LiveId" clId="{FD3C548C-A12F-4C49-A9F0-676C05634A37}" dt="2022-08-10T14:09:44.729" v="91" actId="47"/>
        <pc:sldMkLst>
          <pc:docMk/>
          <pc:sldMk cId="314171692" sldId="1445"/>
        </pc:sldMkLst>
      </pc:sldChg>
      <pc:sldChg chg="del">
        <pc:chgData name="Dennis Paúl Ushiña Huera" userId="8afb05b610d068c3" providerId="LiveId" clId="{FD3C548C-A12F-4C49-A9F0-676C05634A37}" dt="2022-08-10T14:06:10.867" v="57" actId="47"/>
        <pc:sldMkLst>
          <pc:docMk/>
          <pc:sldMk cId="3915978821" sldId="1456"/>
        </pc:sldMkLst>
      </pc:sldChg>
      <pc:sldChg chg="del">
        <pc:chgData name="Dennis Paúl Ushiña Huera" userId="8afb05b610d068c3" providerId="LiveId" clId="{FD3C548C-A12F-4C49-A9F0-676C05634A37}" dt="2022-08-10T14:08:13.058" v="77" actId="47"/>
        <pc:sldMkLst>
          <pc:docMk/>
          <pc:sldMk cId="161487087" sldId="1469"/>
        </pc:sldMkLst>
      </pc:sldChg>
      <pc:sldChg chg="del">
        <pc:chgData name="Dennis Paúl Ushiña Huera" userId="8afb05b610d068c3" providerId="LiveId" clId="{FD3C548C-A12F-4C49-A9F0-676C05634A37}" dt="2022-08-10T14:46:56.778" v="95" actId="47"/>
        <pc:sldMkLst>
          <pc:docMk/>
          <pc:sldMk cId="3335395472" sldId="1482"/>
        </pc:sldMkLst>
      </pc:sldChg>
      <pc:sldChg chg="del">
        <pc:chgData name="Dennis Paúl Ushiña Huera" userId="8afb05b610d068c3" providerId="LiveId" clId="{FD3C548C-A12F-4C49-A9F0-676C05634A37}" dt="2022-08-10T14:07:13.119" v="64" actId="47"/>
        <pc:sldMkLst>
          <pc:docMk/>
          <pc:sldMk cId="1180206056" sldId="1484"/>
        </pc:sldMkLst>
      </pc:sldChg>
      <pc:sldChg chg="del">
        <pc:chgData name="Dennis Paúl Ushiña Huera" userId="8afb05b610d068c3" providerId="LiveId" clId="{FD3C548C-A12F-4C49-A9F0-676C05634A37}" dt="2022-08-10T14:07:32.407" v="69" actId="47"/>
        <pc:sldMkLst>
          <pc:docMk/>
          <pc:sldMk cId="3519079209" sldId="1489"/>
        </pc:sldMkLst>
      </pc:sldChg>
      <pc:sldChg chg="modSp mod">
        <pc:chgData name="Dennis Paúl Ushiña Huera" userId="8afb05b610d068c3" providerId="LiveId" clId="{FD3C548C-A12F-4C49-A9F0-676C05634A37}" dt="2022-08-10T13:25:20.404" v="30" actId="208"/>
        <pc:sldMkLst>
          <pc:docMk/>
          <pc:sldMk cId="2896113621" sldId="1492"/>
        </pc:sldMkLst>
        <pc:graphicFrameChg chg="mod modGraphic">
          <ac:chgData name="Dennis Paúl Ushiña Huera" userId="8afb05b610d068c3" providerId="LiveId" clId="{FD3C548C-A12F-4C49-A9F0-676C05634A37}" dt="2022-08-10T13:21:57.575" v="23" actId="207"/>
          <ac:graphicFrameMkLst>
            <pc:docMk/>
            <pc:sldMk cId="2896113621" sldId="1492"/>
            <ac:graphicFrameMk id="8" creationId="{45E359AB-CE5D-4F24-90E6-1F2C817A24F0}"/>
          </ac:graphicFrameMkLst>
        </pc:graphicFrameChg>
        <pc:graphicFrameChg chg="modGraphic">
          <ac:chgData name="Dennis Paúl Ushiña Huera" userId="8afb05b610d068c3" providerId="LiveId" clId="{FD3C548C-A12F-4C49-A9F0-676C05634A37}" dt="2022-08-10T13:17:21.833" v="4" actId="122"/>
          <ac:graphicFrameMkLst>
            <pc:docMk/>
            <pc:sldMk cId="2896113621" sldId="1492"/>
            <ac:graphicFrameMk id="16" creationId="{2D0950F9-AF94-1DA6-76F7-847954506E36}"/>
          </ac:graphicFrameMkLst>
        </pc:graphicFrameChg>
        <pc:graphicFrameChg chg="modGraphic">
          <ac:chgData name="Dennis Paúl Ushiña Huera" userId="8afb05b610d068c3" providerId="LiveId" clId="{FD3C548C-A12F-4C49-A9F0-676C05634A37}" dt="2022-08-10T13:17:37.537" v="5" actId="122"/>
          <ac:graphicFrameMkLst>
            <pc:docMk/>
            <pc:sldMk cId="2896113621" sldId="1492"/>
            <ac:graphicFrameMk id="18" creationId="{278E39ED-552E-BC24-7610-878D58647E50}"/>
          </ac:graphicFrameMkLst>
        </pc:graphicFrameChg>
        <pc:graphicFrameChg chg="modGraphic">
          <ac:chgData name="Dennis Paúl Ushiña Huera" userId="8afb05b610d068c3" providerId="LiveId" clId="{FD3C548C-A12F-4C49-A9F0-676C05634A37}" dt="2022-08-10T13:17:39.858" v="6" actId="122"/>
          <ac:graphicFrameMkLst>
            <pc:docMk/>
            <pc:sldMk cId="2896113621" sldId="1492"/>
            <ac:graphicFrameMk id="20" creationId="{E80F0CD7-99CC-AC9E-D947-75524F3F14D8}"/>
          </ac:graphicFrameMkLst>
        </pc:graphicFrameChg>
        <pc:cxnChg chg="mod">
          <ac:chgData name="Dennis Paúl Ushiña Huera" userId="8afb05b610d068c3" providerId="LiveId" clId="{FD3C548C-A12F-4C49-A9F0-676C05634A37}" dt="2022-08-10T13:25:20.404" v="30" actId="208"/>
          <ac:cxnSpMkLst>
            <pc:docMk/>
            <pc:sldMk cId="2896113621" sldId="1492"/>
            <ac:cxnSpMk id="21" creationId="{F609E2DA-78FB-55BE-57F2-AB23DDCDE4DF}"/>
          </ac:cxnSpMkLst>
        </pc:cxnChg>
        <pc:cxnChg chg="mod">
          <ac:chgData name="Dennis Paúl Ushiña Huera" userId="8afb05b610d068c3" providerId="LiveId" clId="{FD3C548C-A12F-4C49-A9F0-676C05634A37}" dt="2022-08-10T13:25:20.404" v="30" actId="208"/>
          <ac:cxnSpMkLst>
            <pc:docMk/>
            <pc:sldMk cId="2896113621" sldId="1492"/>
            <ac:cxnSpMk id="22" creationId="{CD33BD76-0124-52A2-2780-A4E50A758B50}"/>
          </ac:cxnSpMkLst>
        </pc:cxnChg>
        <pc:cxnChg chg="mod">
          <ac:chgData name="Dennis Paúl Ushiña Huera" userId="8afb05b610d068c3" providerId="LiveId" clId="{FD3C548C-A12F-4C49-A9F0-676C05634A37}" dt="2022-08-10T13:25:20.404" v="30" actId="208"/>
          <ac:cxnSpMkLst>
            <pc:docMk/>
            <pc:sldMk cId="2896113621" sldId="1492"/>
            <ac:cxnSpMk id="23" creationId="{223B2FF1-D532-AE62-94A4-150D946D791A}"/>
          </ac:cxnSpMkLst>
        </pc:cxnChg>
        <pc:cxnChg chg="mod">
          <ac:chgData name="Dennis Paúl Ushiña Huera" userId="8afb05b610d068c3" providerId="LiveId" clId="{FD3C548C-A12F-4C49-A9F0-676C05634A37}" dt="2022-08-10T13:25:20.404" v="30" actId="208"/>
          <ac:cxnSpMkLst>
            <pc:docMk/>
            <pc:sldMk cId="2896113621" sldId="1492"/>
            <ac:cxnSpMk id="33" creationId="{18842518-6A63-6C61-62DD-94C571898A05}"/>
          </ac:cxnSpMkLst>
        </pc:cxnChg>
        <pc:cxnChg chg="mod">
          <ac:chgData name="Dennis Paúl Ushiña Huera" userId="8afb05b610d068c3" providerId="LiveId" clId="{FD3C548C-A12F-4C49-A9F0-676C05634A37}" dt="2022-08-10T13:25:20.404" v="30" actId="208"/>
          <ac:cxnSpMkLst>
            <pc:docMk/>
            <pc:sldMk cId="2896113621" sldId="1492"/>
            <ac:cxnSpMk id="37" creationId="{D5507DBB-9455-7F0D-B07B-C69559DE115F}"/>
          </ac:cxnSpMkLst>
        </pc:cxnChg>
        <pc:cxnChg chg="mod">
          <ac:chgData name="Dennis Paúl Ushiña Huera" userId="8afb05b610d068c3" providerId="LiveId" clId="{FD3C548C-A12F-4C49-A9F0-676C05634A37}" dt="2022-08-10T13:25:20.404" v="30" actId="208"/>
          <ac:cxnSpMkLst>
            <pc:docMk/>
            <pc:sldMk cId="2896113621" sldId="1492"/>
            <ac:cxnSpMk id="38" creationId="{EEB3C16C-A224-AA1D-2DF9-056E074CBB5A}"/>
          </ac:cxnSpMkLst>
        </pc:cxnChg>
        <pc:cxnChg chg="mod">
          <ac:chgData name="Dennis Paúl Ushiña Huera" userId="8afb05b610d068c3" providerId="LiveId" clId="{FD3C548C-A12F-4C49-A9F0-676C05634A37}" dt="2022-08-10T13:25:20.404" v="30" actId="208"/>
          <ac:cxnSpMkLst>
            <pc:docMk/>
            <pc:sldMk cId="2896113621" sldId="1492"/>
            <ac:cxnSpMk id="41" creationId="{79723B50-4E2B-5805-3931-ABE722EC7D19}"/>
          </ac:cxnSpMkLst>
        </pc:cxnChg>
        <pc:cxnChg chg="mod">
          <ac:chgData name="Dennis Paúl Ushiña Huera" userId="8afb05b610d068c3" providerId="LiveId" clId="{FD3C548C-A12F-4C49-A9F0-676C05634A37}" dt="2022-08-10T13:25:20.404" v="30" actId="208"/>
          <ac:cxnSpMkLst>
            <pc:docMk/>
            <pc:sldMk cId="2896113621" sldId="1492"/>
            <ac:cxnSpMk id="44" creationId="{68D9CF04-D602-A38F-1838-2BB7A6B4D602}"/>
          </ac:cxnSpMkLst>
        </pc:cxnChg>
        <pc:cxnChg chg="mod">
          <ac:chgData name="Dennis Paúl Ushiña Huera" userId="8afb05b610d068c3" providerId="LiveId" clId="{FD3C548C-A12F-4C49-A9F0-676C05634A37}" dt="2022-08-10T13:25:20.404" v="30" actId="208"/>
          <ac:cxnSpMkLst>
            <pc:docMk/>
            <pc:sldMk cId="2896113621" sldId="1492"/>
            <ac:cxnSpMk id="49" creationId="{016E87E3-BB7B-2216-EEA1-25F7615CA3EF}"/>
          </ac:cxnSpMkLst>
        </pc:cxnChg>
        <pc:cxnChg chg="mod">
          <ac:chgData name="Dennis Paúl Ushiña Huera" userId="8afb05b610d068c3" providerId="LiveId" clId="{FD3C548C-A12F-4C49-A9F0-676C05634A37}" dt="2022-08-10T13:25:20.404" v="30" actId="208"/>
          <ac:cxnSpMkLst>
            <pc:docMk/>
            <pc:sldMk cId="2896113621" sldId="1492"/>
            <ac:cxnSpMk id="50" creationId="{101E6998-95EB-C396-4428-B2B18274E0AF}"/>
          </ac:cxnSpMkLst>
        </pc:cxnChg>
      </pc:sldChg>
      <pc:sldChg chg="del">
        <pc:chgData name="Dennis Paúl Ushiña Huera" userId="8afb05b610d068c3" providerId="LiveId" clId="{FD3C548C-A12F-4C49-A9F0-676C05634A37}" dt="2022-08-10T13:09:40.051" v="0" actId="47"/>
        <pc:sldMkLst>
          <pc:docMk/>
          <pc:sldMk cId="3220155171" sldId="1493"/>
        </pc:sldMkLst>
      </pc:sldChg>
      <pc:sldChg chg="del">
        <pc:chgData name="Dennis Paúl Ushiña Huera" userId="8afb05b610d068c3" providerId="LiveId" clId="{FD3C548C-A12F-4C49-A9F0-676C05634A37}" dt="2022-08-10T13:09:45.439" v="1" actId="47"/>
        <pc:sldMkLst>
          <pc:docMk/>
          <pc:sldMk cId="4193654683" sldId="1494"/>
        </pc:sldMkLst>
      </pc:sldChg>
      <pc:sldChg chg="delSp add mod">
        <pc:chgData name="Dennis Paúl Ushiña Huera" userId="8afb05b610d068c3" providerId="LiveId" clId="{FD3C548C-A12F-4C49-A9F0-676C05634A37}" dt="2022-08-10T13:27:21.251" v="49" actId="478"/>
        <pc:sldMkLst>
          <pc:docMk/>
          <pc:sldMk cId="140062785" sldId="1498"/>
        </pc:sldMkLst>
        <pc:cxnChg chg="del">
          <ac:chgData name="Dennis Paúl Ushiña Huera" userId="8afb05b610d068c3" providerId="LiveId" clId="{FD3C548C-A12F-4C49-A9F0-676C05634A37}" dt="2022-08-10T13:27:18.220" v="44" actId="478"/>
          <ac:cxnSpMkLst>
            <pc:docMk/>
            <pc:sldMk cId="140062785" sldId="1498"/>
            <ac:cxnSpMk id="12" creationId="{8795D848-2384-2D74-B216-907EFCB6DA59}"/>
          </ac:cxnSpMkLst>
        </pc:cxnChg>
        <pc:cxnChg chg="del">
          <ac:chgData name="Dennis Paúl Ushiña Huera" userId="8afb05b610d068c3" providerId="LiveId" clId="{FD3C548C-A12F-4C49-A9F0-676C05634A37}" dt="2022-08-10T13:27:20.051" v="47" actId="478"/>
          <ac:cxnSpMkLst>
            <pc:docMk/>
            <pc:sldMk cId="140062785" sldId="1498"/>
            <ac:cxnSpMk id="13" creationId="{F22B4A51-238F-4346-96F2-8A0AAE2405BB}"/>
          </ac:cxnSpMkLst>
        </pc:cxnChg>
        <pc:cxnChg chg="del">
          <ac:chgData name="Dennis Paúl Ushiña Huera" userId="8afb05b610d068c3" providerId="LiveId" clId="{FD3C548C-A12F-4C49-A9F0-676C05634A37}" dt="2022-08-10T13:27:20.754" v="48" actId="478"/>
          <ac:cxnSpMkLst>
            <pc:docMk/>
            <pc:sldMk cId="140062785" sldId="1498"/>
            <ac:cxnSpMk id="14" creationId="{D392ECCC-A26D-7098-4547-7F950A3B0941}"/>
          </ac:cxnSpMkLst>
        </pc:cxnChg>
        <pc:cxnChg chg="del">
          <ac:chgData name="Dennis Paúl Ushiña Huera" userId="8afb05b610d068c3" providerId="LiveId" clId="{FD3C548C-A12F-4C49-A9F0-676C05634A37}" dt="2022-08-10T13:27:17.535" v="43" actId="478"/>
          <ac:cxnSpMkLst>
            <pc:docMk/>
            <pc:sldMk cId="140062785" sldId="1498"/>
            <ac:cxnSpMk id="17" creationId="{3C10DE55-3985-BDA1-2D2B-4A3B2B4760C6}"/>
          </ac:cxnSpMkLst>
        </pc:cxnChg>
        <pc:cxnChg chg="del">
          <ac:chgData name="Dennis Paúl Ushiña Huera" userId="8afb05b610d068c3" providerId="LiveId" clId="{FD3C548C-A12F-4C49-A9F0-676C05634A37}" dt="2022-08-10T13:27:09.914" v="33" actId="478"/>
          <ac:cxnSpMkLst>
            <pc:docMk/>
            <pc:sldMk cId="140062785" sldId="1498"/>
            <ac:cxnSpMk id="21" creationId="{F609E2DA-78FB-55BE-57F2-AB23DDCDE4DF}"/>
          </ac:cxnSpMkLst>
        </pc:cxnChg>
        <pc:cxnChg chg="del">
          <ac:chgData name="Dennis Paúl Ushiña Huera" userId="8afb05b610d068c3" providerId="LiveId" clId="{FD3C548C-A12F-4C49-A9F0-676C05634A37}" dt="2022-08-10T13:27:13.113" v="38" actId="478"/>
          <ac:cxnSpMkLst>
            <pc:docMk/>
            <pc:sldMk cId="140062785" sldId="1498"/>
            <ac:cxnSpMk id="22" creationId="{CD33BD76-0124-52A2-2780-A4E50A758B50}"/>
          </ac:cxnSpMkLst>
        </pc:cxnChg>
        <pc:cxnChg chg="del">
          <ac:chgData name="Dennis Paúl Ushiña Huera" userId="8afb05b610d068c3" providerId="LiveId" clId="{FD3C548C-A12F-4C49-A9F0-676C05634A37}" dt="2022-08-10T13:27:11.828" v="36" actId="478"/>
          <ac:cxnSpMkLst>
            <pc:docMk/>
            <pc:sldMk cId="140062785" sldId="1498"/>
            <ac:cxnSpMk id="23" creationId="{223B2FF1-D532-AE62-94A4-150D946D791A}"/>
          </ac:cxnSpMkLst>
        </pc:cxnChg>
        <pc:cxnChg chg="del">
          <ac:chgData name="Dennis Paúl Ushiña Huera" userId="8afb05b610d068c3" providerId="LiveId" clId="{FD3C548C-A12F-4C49-A9F0-676C05634A37}" dt="2022-08-10T13:27:21.251" v="49" actId="478"/>
          <ac:cxnSpMkLst>
            <pc:docMk/>
            <pc:sldMk cId="140062785" sldId="1498"/>
            <ac:cxnSpMk id="27" creationId="{A60637BC-2EB0-4617-469A-3E642FBDBFFB}"/>
          </ac:cxnSpMkLst>
        </pc:cxnChg>
        <pc:cxnChg chg="del">
          <ac:chgData name="Dennis Paúl Ushiña Huera" userId="8afb05b610d068c3" providerId="LiveId" clId="{FD3C548C-A12F-4C49-A9F0-676C05634A37}" dt="2022-08-10T13:27:17" v="42" actId="478"/>
          <ac:cxnSpMkLst>
            <pc:docMk/>
            <pc:sldMk cId="140062785" sldId="1498"/>
            <ac:cxnSpMk id="28" creationId="{5A208AA8-A074-28D1-15A3-6FA11A11D8A8}"/>
          </ac:cxnSpMkLst>
        </pc:cxnChg>
        <pc:cxnChg chg="del">
          <ac:chgData name="Dennis Paúl Ushiña Huera" userId="8afb05b610d068c3" providerId="LiveId" clId="{FD3C548C-A12F-4C49-A9F0-676C05634A37}" dt="2022-08-10T13:27:10.390" v="34" actId="478"/>
          <ac:cxnSpMkLst>
            <pc:docMk/>
            <pc:sldMk cId="140062785" sldId="1498"/>
            <ac:cxnSpMk id="33" creationId="{18842518-6A63-6C61-62DD-94C571898A05}"/>
          </ac:cxnSpMkLst>
        </pc:cxnChg>
        <pc:cxnChg chg="del">
          <ac:chgData name="Dennis Paúl Ushiña Huera" userId="8afb05b610d068c3" providerId="LiveId" clId="{FD3C548C-A12F-4C49-A9F0-676C05634A37}" dt="2022-08-10T13:27:18.763" v="45" actId="478"/>
          <ac:cxnSpMkLst>
            <pc:docMk/>
            <pc:sldMk cId="140062785" sldId="1498"/>
            <ac:cxnSpMk id="35" creationId="{240A761E-68C0-0855-6B33-57E967EB021C}"/>
          </ac:cxnSpMkLst>
        </pc:cxnChg>
        <pc:cxnChg chg="del">
          <ac:chgData name="Dennis Paúl Ushiña Huera" userId="8afb05b610d068c3" providerId="LiveId" clId="{FD3C548C-A12F-4C49-A9F0-676C05634A37}" dt="2022-08-10T13:27:19.549" v="46" actId="478"/>
          <ac:cxnSpMkLst>
            <pc:docMk/>
            <pc:sldMk cId="140062785" sldId="1498"/>
            <ac:cxnSpMk id="36" creationId="{091604D9-B00B-2B16-509F-5BB8D7B51165}"/>
          </ac:cxnSpMkLst>
        </pc:cxnChg>
        <pc:cxnChg chg="del">
          <ac:chgData name="Dennis Paúl Ushiña Huera" userId="8afb05b610d068c3" providerId="LiveId" clId="{FD3C548C-A12F-4C49-A9F0-676C05634A37}" dt="2022-08-10T13:27:09.214" v="32" actId="478"/>
          <ac:cxnSpMkLst>
            <pc:docMk/>
            <pc:sldMk cId="140062785" sldId="1498"/>
            <ac:cxnSpMk id="37" creationId="{D5507DBB-9455-7F0D-B07B-C69559DE115F}"/>
          </ac:cxnSpMkLst>
        </pc:cxnChg>
        <pc:cxnChg chg="del">
          <ac:chgData name="Dennis Paúl Ushiña Huera" userId="8afb05b610d068c3" providerId="LiveId" clId="{FD3C548C-A12F-4C49-A9F0-676C05634A37}" dt="2022-08-10T13:27:13.722" v="39" actId="478"/>
          <ac:cxnSpMkLst>
            <pc:docMk/>
            <pc:sldMk cId="140062785" sldId="1498"/>
            <ac:cxnSpMk id="38" creationId="{EEB3C16C-A224-AA1D-2DF9-056E074CBB5A}"/>
          </ac:cxnSpMkLst>
        </pc:cxnChg>
        <pc:cxnChg chg="del">
          <ac:chgData name="Dennis Paúl Ushiña Huera" userId="8afb05b610d068c3" providerId="LiveId" clId="{FD3C548C-A12F-4C49-A9F0-676C05634A37}" dt="2022-08-10T13:27:12.433" v="37" actId="478"/>
          <ac:cxnSpMkLst>
            <pc:docMk/>
            <pc:sldMk cId="140062785" sldId="1498"/>
            <ac:cxnSpMk id="41" creationId="{79723B50-4E2B-5805-3931-ABE722EC7D19}"/>
          </ac:cxnSpMkLst>
        </pc:cxnChg>
        <pc:cxnChg chg="del">
          <ac:chgData name="Dennis Paúl Ushiña Huera" userId="8afb05b610d068c3" providerId="LiveId" clId="{FD3C548C-A12F-4C49-A9F0-676C05634A37}" dt="2022-08-10T13:27:11.197" v="35" actId="478"/>
          <ac:cxnSpMkLst>
            <pc:docMk/>
            <pc:sldMk cId="140062785" sldId="1498"/>
            <ac:cxnSpMk id="44" creationId="{68D9CF04-D602-A38F-1838-2BB7A6B4D602}"/>
          </ac:cxnSpMkLst>
        </pc:cxnChg>
        <pc:cxnChg chg="del">
          <ac:chgData name="Dennis Paúl Ushiña Huera" userId="8afb05b610d068c3" providerId="LiveId" clId="{FD3C548C-A12F-4C49-A9F0-676C05634A37}" dt="2022-08-10T13:27:15.599" v="41" actId="478"/>
          <ac:cxnSpMkLst>
            <pc:docMk/>
            <pc:sldMk cId="140062785" sldId="1498"/>
            <ac:cxnSpMk id="49" creationId="{016E87E3-BB7B-2216-EEA1-25F7615CA3EF}"/>
          </ac:cxnSpMkLst>
        </pc:cxnChg>
        <pc:cxnChg chg="del">
          <ac:chgData name="Dennis Paúl Ushiña Huera" userId="8afb05b610d068c3" providerId="LiveId" clId="{FD3C548C-A12F-4C49-A9F0-676C05634A37}" dt="2022-08-10T13:27:14.657" v="40" actId="478"/>
          <ac:cxnSpMkLst>
            <pc:docMk/>
            <pc:sldMk cId="140062785" sldId="1498"/>
            <ac:cxnSpMk id="50" creationId="{101E6998-95EB-C396-4428-B2B18274E0AF}"/>
          </ac:cxnSpMkLst>
        </pc:cxnChg>
      </pc:sldChg>
      <pc:sldChg chg="modSp add del mod">
        <pc:chgData name="Dennis Paúl Ushiña Huera" userId="8afb05b610d068c3" providerId="LiveId" clId="{FD3C548C-A12F-4C49-A9F0-676C05634A37}" dt="2022-08-10T14:48:21.067" v="136" actId="20577"/>
        <pc:sldMkLst>
          <pc:docMk/>
          <pc:sldMk cId="93020648" sldId="1499"/>
        </pc:sldMkLst>
        <pc:graphicFrameChg chg="mod modGraphic">
          <ac:chgData name="Dennis Paúl Ushiña Huera" userId="8afb05b610d068c3" providerId="LiveId" clId="{FD3C548C-A12F-4C49-A9F0-676C05634A37}" dt="2022-08-10T14:47:48.060" v="114" actId="20577"/>
          <ac:graphicFrameMkLst>
            <pc:docMk/>
            <pc:sldMk cId="93020648" sldId="1499"/>
            <ac:graphicFrameMk id="16" creationId="{2D0950F9-AF94-1DA6-76F7-847954506E36}"/>
          </ac:graphicFrameMkLst>
        </pc:graphicFrameChg>
        <pc:graphicFrameChg chg="mod modGraphic">
          <ac:chgData name="Dennis Paúl Ushiña Huera" userId="8afb05b610d068c3" providerId="LiveId" clId="{FD3C548C-A12F-4C49-A9F0-676C05634A37}" dt="2022-08-10T14:48:21.067" v="136" actId="20577"/>
          <ac:graphicFrameMkLst>
            <pc:docMk/>
            <pc:sldMk cId="93020648" sldId="1499"/>
            <ac:graphicFrameMk id="20" creationId="{E80F0CD7-99CC-AC9E-D947-75524F3F14D8}"/>
          </ac:graphicFrameMkLst>
        </pc:graphicFrame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59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92 195 488,'-92'25'4477,"102"-37"-2613,-4 8-1596,0 1-1,0 0 0,0 0 1,0 1-1,0 0 0,1 0 0,-1 0 1,1 1-1,-1 0 0,1 0 1,7 1-1,22-4 234,36-8-25,-45 6-110,0 1-1,0 1 1,0 2-1,51 2 0,-3 4-71,0-2 0,134-16 0,141 8 639,-238 9-855,174-18-1,-222 7-66,1 3 0,113 5-1,-58 5 6,205-18 0,130-22 8,-353 25-19,232-17 6,-19 33-17,207 38 4,-91-22 16,-1-26 4,110 23 52,-71 1-36,391-69 293,-655 32-287,-55 8-27,190 13-1,-87 4 32,407-39 0,-212 6 33,-1 21-51,-374 4-25,597-7 75,-4-1 24,863 47-28,-1166-16-64,483 16 12,-193-15-8,-558-18-10,441 15 19,308 22-12,-756-36-9,347 13 8,3 0 0,593 63 8,-960-77-18,122 8 27,214-10 0,722-98 70,-958 81-94,307 17-1,88-20 53,-389 4-43,234 9 5,-221 5 5,28-20 337,-65 2-57,93 16-256,-58 2-17,-150-4-6,-1-3-1,52-12 1,-49 8-13,75-7-1,-64 17-2,0 2-1,1 2 1,58 14-1,-93-16 20,-3-2-8,0 0 1,0-1 0,22-2 0,-21 1-4,2 1-11,-2 0-423,-13-2 100,-6 0-38,-10-5-215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8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110 390 2008,'-5'-24'686,"1"0"0,0 0 0,2 0 0,2-47 0,0 23 500,-1 26-597,0 2 400,4-40 0,-3 56-880,1-1-1,0 1 0,0-1 1,0 1-1,0 0 0,1-1 0,-1 1 1,1 0-1,1 0 0,-1 0 1,0 0-1,1 1 0,0-1 0,4-4 1,-7 8-104,1-1 0,-1 0 1,1 1-1,-1-1 0,1 1 0,0 0 1,-1-1-1,1 1 0,0-1 1,-1 1-1,1 0 0,0 0 0,0-1 1,-1 1-1,1 0 0,0 0 1,0 0-1,-1 0 0,1 0 1,0 0-1,0 0 0,-1 0 0,1 0 1,0 0-1,0 0 0,-1 0 1,1 1-1,0-1 0,0 0 1,-1 0-1,1 1 0,0-1 0,-1 1 1,1-1-1,0 1 0,-1-1 1,1 1-1,-1-1 0,1 1 1,-1-1-1,1 1 0,-1 0 0,1-1 1,-1 1-1,1 1 0,2 3 14,-1 1 0,1-1 0,-1 1 0,2 12 0,2 10 68,-1 2 0,-2-1-1,0 45 1,-14 92 281,-34 146 504,20-162-390,-8 206 1,40 75 563,-5-176-905,-4-92-111,3-71-15,12 297 266,-11-349-219,-2 0 0,-6 54 0,-19 78 839,-5 58-189,23-86-654,-10 137 6,11-222-56,2-1 0,3 1 0,3-1 0,16 107 0,6 101 83,-12-88 126,27 262 376,-7-194-521,-19-172 69,-3 1-1,0 134 1,-46 178 881,0-16-960,21-203-50,6-90-1,3 132 1,28-41 5,-13-118-6,5 100-1,-34 129 60,5-131-45,13-108-24,1 0 1,3-1-1,1 1 0,2 0 1,1-1-1,15 47 0,0-9 8,19 125 0,-18-43-1,12 105 6,-29-229-15,2 0 0,1 0-1,2-1 1,2 0 0,16 35-1,-19-46 7,-1 0-1,0 1 0,-2 0 1,-1 0-1,-1 1 0,-2-1 1,0 1-1,-1 0 1,-2-1-1,-6 46 0,-15 164 26,12-104-20,6-84-7,3-13 4,-3-1 1,0 0-1,-2 0 1,-17 52-1,6-39 12,-7 12-10,3 1 1,-21 102-1,41-144-12,0 0 0,1 0 1,1 1-1,0-1 0,6 26 0,3 29-3,-8-46 7,2 31 4,-2 1 1,-2-1-1,-11 84 1,5-109-4,-21 157-8,25-165 3,1 0-1,2 0 1,0 0 0,2 0-1,10 44 1,-7-47 2,5 16 2,-2-1-1,-1 1 1,-2 1-1,2 42 0,-8 248 0,2 83 0,-2-213-1,-1-83-2,17 155 1,-7-199 0,31 170 2,-33-207 2,-1 2 0,-2-1 0,-1 1-1,-2-1 1,-1 1 0,-2-1 0,-1 1 0,-13 51-1,-11 114 1,9-47-2,9-108 3,4-21-6,1-1-1,1 1 1,1 0-1,1 1 1,2 31-1,0-42 7,-1 0-1,0-1 1,-1 1-1,-1-1 1,-4 17-1,3-20-5,1 0-1,0 0 1,1 0-1,0 0 1,1 0 0,0 0-1,1 0 1,0 0-1,0 0 1,5 15 0,-3-13 4,0 0 1,-2 0 0,1 1 0,-1-1 0,-1 0 0,-1 0 0,-3 24 0,0 22 7,1-31-1358,-1-7-1378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0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207 9 7266,'6'-2'237,"-4"0"-110,0 1-1,1 1 1,-1-1-1,0 0 0,0 0 1,1 1-1,-1 0 0,1-1 1,-1 1-1,0 0 0,1 0 1,-1 0-1,4 1 1,-5-1-100,-1 1 1,1-1 0,-1 1 0,1-1-1,-1 1 1,1-1 0,-1 1 0,0 0 0,1-1-1,-1 1 1,0-1 0,1 1 0,-1 0 0,0-1-1,0 1 1,0 0 0,0-1 0,1 2 0,-1 25 222,-10 92 2477,-1 22-825,7-44-1624,-22 113-1,19-171-228,-5 26 126,3 0 1,2 1-1,3 82 1,5 9-115,-2-84 198,1-51-63,0 32 71,11 98 0,1-86-233,-4 1 0,1 125 0,-9-129-21,8 68 1,0 26 10,-26 171 55,-8 81 1,22-346-7,-3 0 0,-3 0 1,-31 106-1,27-105-1,-8 91 1,-4 25-39,-26 113-1,51-274-32,1 0 0,0 0 0,1 0 0,2-1 0,0 1 0,7 24 0,43 107-9,-33-101 9,-16-37 4,0 0 0,-1 1-1,0-1 1,-1 1 0,-1 0 0,0-1-1,0 1 1,-1 0 0,-2 13 0,-4 10 10,-18 63 1,15-67-8,1 1-1,-6 54 1,-3 77-3,8-88-1,2 1 0,6 97 0,15-56-4,-13-115 0,-1 0 0,1 0 0,0 0 1,0 0-1,0 0 0,0 0 0,1 0 0,-1 0 1,1 0-1,0-1 0,0 1 0,0-1 1,0 1-1,4 2 0,0 0 1,0-1 1,0 0-1,0-1 1,11 5-1,-11-6 0,-1 0 0,0 0-1,0 0 1,-1 1 0,1 0 0,0 0-1,-1 0 1,0 0 0,0 1 0,0 0-1,0 0 1,0 0 0,-1 0 0,0 0 0,0 1-1,0-1 1,4 10 0,-1 7 1,-1 0 0,-1 1-1,-1-1 1,0 32 0,5 44 12,1-37-2,2 0 0,2 0 0,38 101 0,-32-115-9,-3 1 0,-1 1 1,-3 0-1,9 66 1,-10-20-3,-5-53 5,-1 0 0,-3 0 0,-3 61 0,-16 80 424,9-110-194,-3-1 1,-27 90 0,34-147-227,-23 77 39,15-52-16,-12 61-1,-28 291 31,48-365-43,1 1-1,1 0 1,1-1 0,2 1-1,0 0 1,2-1-1,1 1 1,1-1 0,1 0-1,2-1 1,0 1-1,21 43 1,-17-45-4,-1 1 0,-1 0-1,-2 1 1,-1 0 0,0 1 0,-2-1 0,2 41 0,-9-13 621,0-40-524,1 0 1,1 0-1,2 21 0,0-27-192,2 15 144,-4-22-91,0-1 0,0 1 0,0 0 0,0 0 1,0 0-1,0 0 0,0-1 0,0 1 0,0 0 0,0 0 0,-1 0 1,1-1-1,0 1 0,-1 0 0,1 0 0,0-1 0,-1 1 1,1 0-1,-1 0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1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0 135 2320,'0'0'3475,"26"3"-2910,-16 1-551,0 0-1,0 0 1,16 10 0,-18-10 138,0 1 0,0-1 0,0-1 0,0 0 0,0 0 0,16 3 0,20-1 571,0-3 0,77-5 0,7 0-429,494-13 668,-435 3-250,74-2-419,1135-78 841,-1286 81-1031,-7 0 359,178 3 0,-138 18-441,-8 0 50,216-12 1,-246-2 261,147 12 0,41 0-302,216-27 67,-499 19-98,47-3 0,0 3-1,0 2 1,96 14-1,-44 9-27,-66-12 37,1-3 0,0-1 0,0-2-1,70 0 1,66-22 38,-109 7-33,1 4-1,95 4 1,-164 1-14,87 8-4,148-8 0,277-26 71,-171 11-7,71 11 312,-226 6-359,-16-3 12,227 4 54,44-14-1,-111-3-26,-231 13-46,181 4 18,186-12 82,-344 6 36,148 14 1,164 0-62,-348-15-70,159 3 1313,-198 2-1288,-1-2 0,61-9 0,-65 4-24,1 2 0,85 5 0,42 26-25,-159-25 23,0-1 0,0-1 0,0 0 0,20-3 0,21-1-5,2 6-10,-32 0 32,38-2 0,54-7 84,-76 8-119,-22-1 17,0 1 0,19 4 0,-37-5-3,-1 0 1,0 0-1,0 0 1,0 0-1,0 0 1,1 1-1,-1-1 1,0 0-1,0 0 1,1 0 0,-1 0-1,0 0 1,0 0-1,0 0 1,1 0-1,-1 0 1,0 0-1,0 0 1,1 0-1,-1 0 1,0 0 0,0 0-1,0 0 1,1 0-1,-1 0 1,0 0-1,0 0 1,1 0-1,-1-1 1,0 1-1,0 0 1,0 0 0,1 0-1,-1 0 1,0 0-1,0-1 1,0 1-1,0 0 1,0 0-1,1 0 1,-1-1-1,0 1 1,0 0 0,0 0-1,0 0 1,0-1-1,0 1 1,0 0-1,0 0 1,0-1-1,0 1 1,0 0 0,0 0-1,0 0 1,0-1-1,0 1 1,0 0-1,0 0 1,0-1-1,0 1 1,0 0-1,0 0 1,0 0 0,0-1-1,-1 1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2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164 52 2248,'-1'-6'753,"1"3"-281,0-1 1,-1 1-1,1 0 1,-1-1-1,0 1 1,0-1-1,0 1 1,-1 0 0,1 0-1,-1 0 1,-3-6-1,5 9-406,-1 0 0,1 0-1,-1 0 1,1 0 0,-1-1 0,1 1 0,-1 0-1,0 0 1,1 0 0,-1 0 0,1 0-1,-1 0 1,1 0 0,-1 1 0,0-1-1,1 0 1,-1 0 0,1 0 0,-1 0-1,1 1 1,-1-1 0,1 0 0,-1 1-1,1-1 1,-1 0 0,1 1 0,0-1 0,-1 0-1,1 1 1,-1 0 0,-13 21 681,4-4-335,-20 24 32,27-38-375,0 0-1,1 1 0,-1 0 1,1-1-1,0 1 0,1 0 1,-1 0-1,-1 8 0,-1 6 39,-2 7-39,2 0 0,0 0 0,2 0 0,1 36 0,-2 30 0,-10 190 204,7-116 978,2-20-1072,3 188-102,2-298-39,-6 47 0,3-58-31,0 0 0,2 0 0,0 0 0,7 35 0,68 296 20,-51-246 12,-16-70 13,3 56 0,-7-56 25,37 266 156,16-80-176,2 17 6,-25-9-6,-15-96 0,-13-97-41,1 5 30,-1-1 1,-1 75-1,-15 58 187,-3 96 443,12-230-635,-2 0 0,-2 0-1,-2-1 1,-2 1 0,-18 51 0,-5 9-4,-20 112 0,34-139 229,-54 142 0,67-203-153,1 1-1,1-1 1,0 1-1,1-1 0,1 23 1,0-21-97,0 1 0,-1-1 0,-1 0 0,-6 24 1,-1-27 48,9-13-54,0-1 0,0 0 0,0 1 0,0-1 0,0 0-1,0 1 1,0 0 0,1-1 0,-1 1 0,0 2 0,1-4-5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3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94 117 6201,'-17'-91'2033,"16"89"-1953,1 1 1,0-1-1,-1 0 1,1 1-1,-1-1 0,1 1 1,-1-1-1,0 1 1,0-1-1,0 1 1,0-1-1,0 1 1,-2-2-1,-7 1 142,7 2-221,2 1-13,1-1 0,-1 1 0,1 0 0,-1 0 0,1 0 0,-1 0 0,1-1 0,-1 1 0,1 0-1,0 0 1,0 0 0,-1 0 0,1 0 0,0 0 0,0 0 0,0 0 0,0 2 0,0-2 7,-1 11 287,-1 1 1,-1-1-1,-8 25 0,-3 15 489,8-16-401,1 1 1,1 65-1,15 72-273,-4-77-51,-5-40-26,-1-28 15,0 0 0,2 0 0,11 48 0,-3-37 322,-3 2 1,-1 0-1,-2 0 1,-1 42-1,-17 168 56,10-207-390,2-1 0,1 1-1,3 0 1,16 82 0,-16-101 111,-1 0 0,-2 0 0,0-1 0,-6 35 1,3-26 166,0 3-111,-5 95-114,6-105-59,-7 35 0,5-38-7,1-1-1,0 32 1,20 134 3,-4-79 22,-8-68-23,-2-21-8,-1-1 0,-1 0 0,-1 1 0,-2 20 0,0-21 1,1-1 1,1 0-1,4 28 0,-1-2 24,-5 19 274,1-52-253,0-1 1,0 1-1,1-1 1,1 1 0,0-1-1,0 0 1,1 1 0,6 16-1,5 5-34,-4-10-11,0 1 1,-1 0-1,-2 0 1,5 28-1,7 87-3,9 75 461,-7-77 92,-12-98-510,-2-1 0,-2 1 0,-1 0 0,-4 66 1,-8-48 8,5-35 116,1 0 0,0 0 0,2 1 0,1-1 0,2 24 1,2-21-150,0 2 0,-2-1 1,-1 0-1,-1 0 0,-1 1 1,-5 26-1,-11 29 23,-38 113 0,29-110-6,15-42-28,3-11-4,-5 54 1,3-16 5,7-54-7,-2 1 0,-7 15 0,-3 13 20,7-20-905,12-74-5345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4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125 0 5625,'-2'0'142,"1"0"0,-1 1 0,0-1 0,1 0 0,-1 0 0,1 1 0,-1-1 0,1 1 0,0-1 0,-1 1 0,1 0 0,0 0-1,-1-1 1,1 1 0,0 0 0,0 0 0,0 0 0,-1 1 0,1-1 0,0 0 0,1 0 0,-1 0 0,0 1 0,0-1 0,0 0 0,0 4 0,-3 4-233,0 1 1,-5 20 0,6-17 326,-13 49 268,2 1-1,3 1 0,3 0 1,2 0-1,3 1 1,4 0-1,2-1 0,15 86 1,35 407-406,-56-332 791,0-137-475,9 107 0,14-37-356,9 123-10,-32 149 39,-22-175 1,1-15-47,23-35-2,2-99 3,-13 115 0,2-161 96,-27 100 0,28-122 153,3 2 0,1-1 0,1 1 0,3 44 0,0-33-272,5 50 752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5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123 302 3881,'-102'-36'1731,"82"26"-292,20 10-1433,0 0 0,0 0-1,0-1 1,0 1 0,0 0 0,0 0-1,0 0 1,0 0 0,0 0-1,0 0 1,0 0 0,0 0-1,0 0 1,0-1 0,0 1-1,0 0 1,0 0 0,0 0 0,0 0-1,0 0 1,0 0 0,0 0-1,0 0 1,0-1 0,0 1-1,0 0 1,0 0 0,0 0-1,0 0 1,0 0 0,0 0 0,0 0-1,0 0 1,0 0 0,0 0-1,1-1 1,-1 1 0,0 0-1,0 0 1,0 0 0,0 0-1,0 0 1,0 0 0,0 0 0,0 0-1,0 0 1,1 0 0,-1 0-1,0 0 1,0 0 0,0 0-1,0 0 1,0 0 0,0 0-1,0 0 1,0 0 0,1 0 0,-1 0-1,0 0 1,0 0 0,0 0-1,0 0 1,0 0 0,0 0-1,0 0 1,18 1 10,12 1 725,0-2-1,55-5 1,23-2 230,0 13-622,-51-2-296,68-3 1,111-27 67,-19 3 155,296-6 43,-322 20-300,293-52 282,26-1 236,-189 52-549,225-11 183,-324 8 267,285 20-1,-256 28-122,12 1-262,419-13 222,-343 9 680,-20 0-833,142-38 301,13 0 259,-254 16-618,268-5 89,413-50 1491,-601 57-1146,-65 0-432,-159-12-34,85-10-1,-55-1 288,1 6 0,209 16 1,-178 2-286,150-6 0,-98-16 25,242-1 39,-203 25-92,176 3 5,-264-18 0,-20 1 20,127-15-1,-179 9 112,128 5-1,-164 2-128,-11-3 18,0 0-1,0-2 1,0 0-1,32-10 1,-45 11-24,3 0 1,0 0 0,0 1 0,0 0 0,0 1-1,0 0 1,16 3 0,73 17-2,-13-1 15,22-4 123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6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114 71 7730,'-18'-57'2232,"10"43"-1735,8 14-521,0 1 0,0-1-1,0 0 1,0 0 0,1 0 0,-1 1 0,0-1 0,0 0 0,0 0 0,0 0 0,0 1 0,0-1 0,0 0-1,0 0 1,0 0 0,1 0 0,-1 0 0,0 1 0,0-1 0,0 0 0,0 0 0,0 0 0,1 0 0,-1 0-1,0 0 1,0 0 0,0 1 0,1-1 0,-1 0 0,0 0 0,0 0 0,0 0 0,1 0 0,-1 0-1,0 0 1,2 2 240,-1 0 0,0 0 0,0 1-1,0-1 1,0 0 0,0 1-1,-1-1 1,1 1 0,-1-1 0,1 1-1,-1 3 1,0 8 159,-1-1 0,0 0 1,-1 0-1,-1 0 0,-4 15 0,3-12-166,-14 72 226,-10 162 0,13-90-390,-8 122 13,23-240-27,1 0-1,2-1 1,2 1-1,18 70 1,1 8 147,-1 0-64,-5-60-94,0 0 17,-2 1 0,13 98 0,-16-39 27,5 64-10,-11-70-32,2 61 14,-9-137-17,-2 0 0,-9 57 0,-2-32 63,-23 66 0,30-108-55,1-1 0,1 1 1,1 0-1,1 0 0,0 29 0,7 112 95,0-1-44,-7-89-37,-1-23-13,3 0-1,6 55 0,-5-93-8,-1 0 0,0 0 0,0 0 0,-4 18 1,2-16-2,0 0 0,1 0 1,1 14-1,1-2-1,-1-1 1,-1 1-1,-1-1 0,-2 0 1,0 1-1,-9 24 0,9-30 3,1 0 0,-1 26 0,-3 19 26,2-41-26,2 1 1,1-1-1,1 1 1,3 46-1,-2-68-15,1-1 0,-1 1 0,0 0 0,0-1 0,0 1 0,0 0 0,0-1 0,0 1 0,0 0 0,-1-1 0,1 1 0,-1-1 0,1 1 0,-1 0 0,1-1 0,-1 1 0,0-1 0,0 0 0,0 1-1,-2 1 1,3 2 40,0-4-130,0-1 57,0 0-1,0 0 1,0 0 0,0 0-1,0 1 1,0-1-1,0 0 1,1 0 0,-1 0-1,0 0 1,0 1 0,0-1-1,0 0 1,0 0 0,0 0-1,0 0 1,-1 1-1,1-1 1,0 0 0,0 0-1,0 0 1,0 0 0,0 0-1,0 1 1,0-1 0,0 0-1,0 0 1,-2 1-369,2-1 368,0 0 1,-1 0 0,1 0-1,0 0 1,0 0 0,0 0-1,0 0 1,0 0 0,-1 0-1,1 0 1,0 0-1,0 0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7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176 104 3129,'34'-61'1268,"-34"60"-1247,1 0 0,-1 0 1,1 0-1,-1 0 0,0 0 0,1 0 1,-1 0-1,0 0 0,0 0 0,0 0 1,0 0-1,0 0 0,0 0 1,-11-27 6171,6 35-5588,-5 16-444,1 4 135,2 1 0,1-1-1,1 1 1,-1 43-1,-37 434 1474,28-131-1297,11-157-228,0-171 76,-19 85-1,6-46-133,-1 6-123,8-51-36,3 1 0,1 0-1,-1 58 1,9-70-1,1 0 1,1-1 0,8 31 0,30 82 34,-25-91-32,-2 1 0,13 82 1,-26-115-14,22 140 242,-19-139-234,1 0-1,1 0 1,0-1 0,1 0-1,1 0 1,13 18 0,-6-10 3,0 0 0,14 32 0,-25-48-16,-1 1-1,0 0 1,-1 0-1,-1 1 1,1-1-1,-2 1 1,0-1-1,0 21 1,-9 135 85,3-126-67,0 30 19,5-63-40,1-1 1,0 1-1,0-1 0,0 0 1,1 0-1,0 1 0,6 10 1,-3-6 5,0-1 0,-1 1-1,0 0 1,0 0 0,-1 0 0,-1 1 0,0-1 0,-1 1 0,0 19-1,-1 33 75,1-39 295,-2 1 0,-6 53 0,-22 108 101,28-185-461,0 1 1,-1-1-1,1 1 0,-1-1 1,1 1-1,-1-1 1,0 0-1,0 0 1,-1 0-1,1 0 0,-1 0 1,-4 4-1,3-3 15,0 0 0,0 0-1,1 1 1,0-1 0,-6 10 0,8-11-80,-1 0 0,0 0 0,0-1 1,0 1-1,0 0 0,0-1 1,-1 1-1,1-1 0,-1 0 0,0 0 1,1 0-1,-1 0 0,0-1 0,0 1 1,0-1-1,0 1 0,-1-1 1,1 0-1,0 0 0,0-1 0,-1 1 1,1-1-1,0 1 0,-1-1 0,1 0 1,0-1-1,-1 1 0,1 0 1,0-1-1,-1 0 0,1 0 0,0 0 1,0 0-1,0 0 0,-1-1 0,2 1 1,-5-3-1,-3-3-474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8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321 187 1144,'38'-96'843,"-37"94"-762,0 0-1,0 0 0,0 0 1,0 0-1,-1 0 1,1 0-1,-1 0 1,1 0-1,-1 0 1,0 0-1,0 0 1,0 0-1,0-1 1,-1-3-1,1 6-70,0 0 0,0-1-1,0 1 1,0 0 0,0-1-1,0 1 1,0 0 0,0-1 0,0 1-1,0 0 1,0-1 0,0 1 0,0 0-1,0-1 1,0 1 0,1 0 0,-1 0-1,0-1 1,0 1 0,0 0 0,0-1-1,1 1 1,-1 0 0,0 0 0,0-1-1,1 1 1,-1 0 0,0 0-1,0 0 1,1-1 0,-1 1 0,1 0-1,-1-1 53,1 1 0,0-1 0,0 0 0,0 0 0,-1 0 0,1 0 0,-1 0 0,1 0 0,-1 1 0,1-1 0,-1-1 0,1 1 0,-1 0-1,0 0 1,1 0 0,-1 0 0,0 0 0,0 0 0,0 0 0,0 0 0,0 0 0,0 0 0,0 0 0,0-1 0,-1 1 0,1 0 0,0 0 0,-1 0 0,1 0-1,0 0 1,-1 0 0,0 0 0,1 0 0,-1 0 0,1 1 0,-2-2 0,1 1 45,0 0 1,0 0-1,0 0 0,-1 0 1,1 0-1,0 1 0,0-1 1,-1 1-1,1-1 0,0 1 1,-1-1-1,1 1 0,-1 0 1,1-1-1,-1 1 0,1 0 1,0 0-1,-1 0 0,1 0 1,-1 0-1,1 0 1,-1 1-1,1-1 0,0 1 1,-1-1-1,1 1 0,-3 0 1,1 2-75,-1-1 1,1 0 0,0 1-1,0 0 1,0 0 0,-3 3-1,4-3-23,0 0 0,-1-1 0,1 1 0,-1-1 0,0 0 0,0 0 0,0 0 0,0 0-1,-4 2 1,5-3 167,0 0-1,0 0 1,0 0 0,0 0-1,0 0 1,0 0-1,1 0 1,-1 1 0,0-1-1,1 1 1,-1-1-1,1 1 1,0 0 0,-1 0-1,1 0 1,0-1-1,0 1 1,0 0 0,0 0-1,0 3 1,-3 2-709,0 0 549,-5 11 68,0 1 1,0-1 0,2 1 0,-7 26-1,-8 146 1285,14-105-1138,3-54-29,-2 1 1,-21 60-1,4-17 281,-6 17-206,15-49-201,-11 51 1,18-60-72,4-16-2,0-1 0,1 1 0,1 0 0,0 32-1,4-27-2,-1 11 7,2-1-1,1 1 1,15 54-1,-14-71 2,-1 1 0,-1-1 0,0 1 0,0 29 0,-9 75 399,3-82-321,1 1 0,4 45 0,4-30-63,1-2 31,-3 1 1,-3 75-1,-4-91-50,2 1-1,2 0 0,2 0 1,1-1-1,2 1 0,2-1 1,22 64-1,45 91 30,-35-99-4,54 202 1,-66-127 173,-7-34-104,-16-93-84,-1 1 1,-3 0-1,-1-1 1,-7 46 0,2-29 0,4 72 1,1-132-18,3 28 7,-2-1-1,-1 1 1,-1-1-1,-8 47 0,6-56 7,1 0-1,1 1 0,1-1 1,0 0-1,5 26 0,-2-17 15,-1 42 0,-6-17-7,-2-1-1,-2 0 1,-2 0-1,-34 99 1,35-125-19,2 1 0,1 1 0,1-1 0,2 1 0,0 0 0,2 0 0,1 0 0,5 35 0,7 28 4,29 103 0,-27-136-2,43 185 45,-49-195-32,4 91 0,-5-34-14,-2-20 2,-8 115-1,1-143-2,1 47-1,-2 34 0,-19 141 0,11-205 3,-2 23 2,9-38-4,0-7 2,5 95 1,2-72 2,-3 1 0,-11 84 0,0-20 1,10-120-4,-1-1-1,-1 1 0,0-1 1,-2 0-1,-10 28 1,-3 10 12,-20 102 1,18-64-6,11-54-7,3 1 1,0-1-1,3 1 0,3 67 0,0 116 54,0-24 45,0-190 108,-1 0-1,0-1 1,-1 1 0,0 0 0,0-1 0,-9 20 0,0 7 177,10-25-379,1-12-67,0 1-1,0-1 1,0 0-1,0 1 1,0-1-1,0 0 1,0 1-1,1-1 1,-1 1-1,0-1 1,-1 0-1,1 1 1,0-1-1,0 0 1,0 1-1,0-1 1,0 0-1,0 1 1,0-1-1,0 1 1,-1-1-1,1 0 0,0 0 1,0 1-1,0-1 1,-1 0-1,0 1-178,1 0 179,0-1-1,-1 0 1,1 0-1,0 0 1,-1 0-1,1 1 1,0-1-1,-1 0 1,1 0-1,0 0 1,-1 0-1,1 0 1,-1 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0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89 184 5185,'-81'2'3820,"74"-4"-3386,9-7 283,-1 6-563,0-1 150,0-1-1,1 1 1,-1 0-1,1 0 1,0 0-1,1 1 1,-1-1-1,3-3 1,2 0-244,1 2 1,-1-1 0,13-7 0,-14 9 46,5-4-77,-7 5-20,-1 0 0,1 0 0,0 0 0,0 1 0,1 0 1,-1 0-1,0 0 0,1 0 0,-1 1 0,1-1 0,0 1 0,-1 0 0,7 0 0,24 1 123,46 5 0,-58-2-55,0-1 0,0-1-1,0-1 1,1-1-1,37-7 1,-1-2-9,1 2 0,0 3 1,88 3-1,-102 3-63,-18 0-10,0 2 1,0 2-1,54 14 1,24 5 36,-91-22-17,0 0-1,0-2 1,0 1 0,0-2-1,16-2 1,49-12 31,-51 8-47,0 1 0,0 1 0,1 2 1,0 2-1,56 3 0,-12 7 4,0-4 0,0-2 0,84-9 0,55-20 19,-125 13-23,-1 3 0,113 3 0,-86 14-23,-23-1 39,104-6 0,-138-4-11,266-6-9,-83 4 30,1 0-53,-44 24 28,35 2 29,38-20-13,-240 1-17,0 0 0,53 11 0,-52-6 2,-1-2 0,49 0 1,-33-7-5,0 3 0,89 11 1,3 10 2,0-6 1,1-6 0,211-13-1,131 14-18,-144 4 9,52-39 31,-313 18-21,435-4-4,-321 13 3,-101-1 0,100-2 30,-160-2-3,37-9 1,-48 8-34,1 0 0,0 1 0,0 1 0,0 1 1,26 2-1,23 7 23,0-2-1,103-6 1,-166 0-19,-1 1-1,1-1 0,-1 1 1,0 0-1,0 1 1,1-1-1,-1 1 1,0 0-1,0 0 0,-1 1 1,1 0-1,0-1 1,-1 2-1,7 5 1,-5-5 11,0 1 1,1-1 0,-1-1 0,1 1 0,0-1-1,13 5 1,-16-7 13,1-1 0,-1 1 0,0-1 0,0 0 0,0 0-1,0 0 1,0 0 0,0-1 0,1 0 0,-1 0 0,0 0 0,-1 0-1,1-1 1,0 1 0,0-1 0,0 0 0,-1 0 0,6-4 0,-7 5-25,0 0 1,0 0 0,0 1-1,0-1 1,0 1 0,0-1-1,0 1 1,1 0 0,-1 0-1,0 0 1,0 0-1,1 0 1,-1 0 0,0 1-1,0-1 1,4 2 0,-5-2-26,0 0 0,-1 0 1,1 1-1,0-1 0,-1 0 0,1 0 1,0 0-1,-1 1 0,1-1 1,-1 0-1,1 1 0,0-1 1,-1 1-1,1-1 0,-1 1 0,1-1 1,-1 1-1,1-1 0,-1 1 1,0-1-1,1 1 0,-1 0 0,1-1 1,-1 1-1,0-1 0,0 1 1,1 0-1,-1-1 0,0 1 0,0 0 1,0 0-1,0-1 0,0 1 1,0 0-1,0-1 0,0 1 1,0 0-1,0-1 0,0 1 0,-1 0 1,1 0-1,0-1 0,0 1 1,-1-1-1,1 1 0,0 0 0,-1-1 1,0 2-1,-7 8-1194,-2 3 480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9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57 1 1704,'-15'14'4510,"14"-11"-4260,-7 21 137,8 8 5323,3 19-5001,-1-4-883,-12 171 406,-11 206-29,14-325-52,7-62-106,2 1 0,11 71 0,1 14 6,-10 52 70,-4-87-60,2-53-41,7 39 1,2 9 99,-8-24 29,3 0 0,3-1 0,2 0-1,29 85 1,-15-78-121,-13-38-17,-2 1 0,0 1 0,-2 0 0,-1 0-1,-1 1 1,2 30 0,-9-13 162,-3 1-1,-1-1 1,-3-1-1,-14 49 1,-8 55 808,25-121-908,3 1 0,0-1-1,3 35 1,8 25-5,-4-43-19,0 82 0,-22 52 198,8-96 206,0 95 0,12-143-341,14 67-1,-17-100-108,12 77 9,12 121 8,-23-199-20,1 14 4,0 0 1,0 0-1,-2 20 0,-1-18-3,-1 8 6,-2 37-2,2-1 1,3 1 0,13 89 0,-5-102-4,22 156-4,-29-180 6,-2-1-1,-1 0 1,0 0-1,-2 1 1,-1-1-1,-9 31 1,6-28-2,1 1 1,1-1-1,2 1 0,0 0 1,3 32-1,17 149 14,-7-119-14,-6-39 6,3 1-1,3-1 1,21 69 0,-23-96 5,24 44 0,-30-64-8,0 0 0,0 0-1,0 0 1,-1 0 0,0 0-1,0 1 1,0-1 0,-1 0-1,0 0 1,0 1-1,0-1 1,-2 9 0,-1 5 14,-1 0 1,-7 18-1,4-20 17,6-16-30,0 0 0,0 1 0,1-1 0,-1 0 0,0 1-1,1-1 1,-1 1 0,1-1 0,0 1 0,-1-1-1,1 1 1,0 1 0,24 0-26,49-1-1,-19-1-2,127 13-38,125 0 34,-233-16 25,-1 3 0,1 3 0,84 16 0,-45-3-1,0-5 1,224-6-1,-198-16 3,34 0 0,-116 10 0,32 1 0,0-4 0,91-14 0,-35-6 0,-121 21 0,-1 1 0,1 1 0,40 4 0,-10 0 0,46-5 6,-66-1-3,0 1 1,39 6-1,-41-3-2,1-1 1,0-1-1,-1-1 0,1-2 1,40-9-1,-60 11-1,-1 0 0,1 1 0,0 0 0,0 1 0,19 4 0,-2-1 0,5 0 6,-23-1 0,0-2 1,1 1-1,-1-1 1,0-1-1,1 0 1,-1-1-1,0 0 1,17-4-1,-8-5 95,-18 9-138,0 0-1,0-1 0,1 1 0,-1 0 0,0 0 0,1 0 0,-1 0 0,1 1 0,-1-1 0,1 1 1,3-1-1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80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5 28 4321,'-4'-12'3197,"19"14"-919,1 1-2059,150-7-11,-21 0-158,400-9 1464,-291 23-1021,-49 1-2,138-18 665,252 7 390,-285 23-1414,193 9 52,-277-17 752,-218-14-858,-1 0 0,1 1 0,-1-1 1,11 5-1,-14-4-60,-1 0-1,1-1 1,0 0 0,0 0-1,0 0 1,-1 0 0,1-1-1,0 1 1,0-1 0,0 0 0,0 0-1,0 0 1,0-1 0,0 0-1,0 1 1,0-1 0,5-3-1,-2 2-12,0-1 0,0 1 0,0 1 0,1-1-1,-1 1 1,0 1 0,1-1 0,8 1 0,31-3 27,-41 0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81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139 169 4257,'5'-94'1811,"-8"66"-781,2 27-1014,1 1 0,0-1 1,0 0-1,0 1 0,-1-1 1,1 0-1,0 0 0,0 1 1,0-1-1,0 0 0,0 1 1,0-1-1,0 0 0,1 1 1,-1-1-1,0 0 0,0 1 1,0-1-1,1 0 1,-1 1-1,0-1 0,-6-19 4250,4 17-3917,-9-5 1271,11 8-1599,0 0 0,0 0 1,-1 0-1,1 0 0,0 0 1,0 0-1,-1 0 0,1 0 1,0 0-1,0 0 0,-1 0 1,1 0-1,0 0 0,0 0 1,0 0-1,-1 0 0,1 0 1,0 0-1,0 0 0,-1 0 0,1 0 1,0 0-1,0 0 0,0 1 1,-1-1-1,1 0 0,0 0 1,0 0-1,0 0 0,0 1 1,0-1-1,-1 0 0,1 0 1,0 0-1,0 0 0,0 1 1,0-1-1,0 0 0,0 1 0,-4 11 39,1 1-1,0 0 0,2 0 0,-1 0 0,1 0 1,2 17-1,-1-8 6,-4 32 1,-2-8 11,-1 78-1,5-95 28,-1 0 0,-1 0 0,-10 32 0,7-32-27,1 1 0,1-1-1,0 37 1,3-33 357,-7 42 0,0-12-196,3-11-185,2-23-37,1 1-1,2 0 1,2 36 0,0-11-5,-2-45-8,1 0-1,0-1 0,1 1 1,0 0-1,0 0 1,1-1-1,4 12 0,0-2 3,-1 0 0,3 27-1,3 9 6,-7-33-6,0 1 0,-2 0-1,-1 37 1,0 6 0,1-38 1,1 0 0,2-1 0,0 1 0,2-1-1,19 46 1,-19-51 8,-1-1 0,-1 1-1,0 0 1,-2 0-1,0 0 1,-1 25 0,5 37 182,-5-66-165,3 19 0,0 0 1,3 0-1,13 37 0,-17-60-17,0 0-1,-1 0 0,0 1 1,-1-1-1,0 0 1,-2 1-1,1-1 1,-2 1-1,0-1 1,-1 1-1,-6 27 0,-8 38 29,-6 93 0,19-117-26,3-1 0,8 69-1,1 54-2,-8-102 60,19 138 0,-16-178-45,-2-1 0,-1 0-1,-2 1 1,-1-1 0,-2 0 0,-1 0 0,-11 35 0,-24 134 102,37-190-119,0 0 1,-1-1-1,-9 21 0,-6 21 28,-36 216 19,38-182-56,11-45 2,1 0-1,1 50 0,10 89 4,-6-180-5,3 272 0,-5-183 2,-2 37 2,2-91-4,2 0 0,6 60 0,21 75 3,-12-88-3,3 37-1,27 147 0,-39-236 3,-2 0 0,1 57 0,-12 66 10,3-93-11,3-11 3,12 87-1,-2-36 2,6 72-2,-5-74 7,-3 122-1,-23-74 14,5-63-16,3 111 9,7-90-10,1-104-7,-4 115 7,-21 120 1,3-64 4,0 0 10,19-157 33,2-10 38,1-1-1,-1 1 1,-1-1 0,1 0-1,-1 1 1,0-1-1,-1 0 1,-4 8 0,6-11-22,0 0 0,0 0 0,0 0 0,1 0 0,-1 0 0,1 1 0,-1-1 0,1 0 0,0 0 0,0 0 0,1 1 0,0 4 0,0 20-76,0-12 112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82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94 34 5601,'-85'-34'6011,"89"38"-5171,2 9-763,-1 0 0,0 1 1,-1 0-1,0-1 0,-1 1 0,0 0 0,-2 0 1,1 18-1,3 19-46,2 1 1,18 68-1,-19-85 164,-1 0 0,-2 1-1,-1 0 1,-2-1-1,-4 37 1,1-21 63,-19 520 337,-2-375-495,14-145-82,3 1 0,3 0 0,1 58 0,17 43-8,2 95 21,-17-209-13,2 0 0,2-1-1,1 0 1,16 66-1,-13-72 6,-2 1-1,-2-1 0,-1 1 1,-1-1-1,-5 54 0,1-35 104,4 58 0,-1-99-106,-1-1 1,0 0-1,-1 0 0,0 0 1,0 1-1,-6 14 0,-3 12 12,-12 39 10,14-50-19,-8 40 0,12-46-19,4-17-2,0 0-1,0-1 0,1 1 0,-1 0 0,1 0 0,-1 0 0,1 0 0,0 0 0,-1 0 0,1 0 0,0 0 0,1 0 0,-1 0 0,0 0 0,0 0 0,1 0 0,-1 0 0,2 3 0,-9 21 47,7-20-48,-1 1-1,1 0 0,1 0 0,-1 0 0,1-1 1,0 1-1,1 0 0,0-1 0,3 9 0,-5-14 2,0-1 0,0 0 0,0 1 0,0-1 0,0 1 0,0-1 0,0 1-1,0-1 1,0 1 0,0-1 0,0 1 0,0-1 0,0 1 0,0-1 0,0 1-1,0-1 1,0 1 0,-1-1 0,1 0 0,0 1 0,0-1 0,-1 1-1,1 0 1,-3 5 76,7-15 303,7 5-388,1 2 0,0-1 0,0 2 0,-1 0 0,16 0 0,-11 0 4,13-1 3,32-2 1,74-16 0,-40-3 40,70-12 61,-51 30-90,-41 3-11,54-9 12,70-3 14,-159 16-25,46 8 0,-49-5-1,68 1 0,247-35 43,-138 8-21,-191 20-18,37-4 5,-1 2 0,94 7 0,-107-1 20,0-2 0,0-1 1,0-3-1,0-2 0,75-18 1,-106 21-24,0 0 0,0 0-1,0 1 1,1 1 0,-1 0 0,0 1 0,1 0 0,-1 1 0,0 1 0,21 7 0,-29-9-2,-1-1 0,0 1 1,0-1-1,0 1 0,0-1 0,1 0 0,-1-1 0,0 1 0,5-2 1,-4 1-1,0 0 1,1 1-1,-1 0 1,1 0 0,6 0-1,22 6-3,-19-2 2,0-2-1,1 0 1,29-1-1,93-7 19,-51 12-11,-58-4-5,0 0 0,35-3-1,-49 1-2,1 0 0,-1 1 0,1 0 0,15 4 0,10 2-2,-13-10 42,-17-1 5,-11 4-46,0 0 0,0 0 0,0 0 0,0 0 0,0 0 0,0 0 0,1 0 0,-1 0 0,0 0 0,0-1 0,0 1 0,0 0 0,0 0 0,0 0 0,0 0-1,0 0 1,0 0 0,0 0 0,0 0 0,0 0 0,0 0 0,0 0 0,1 0 0,-1-1 0,0 1 0,0 0 0,0 0 0,0 0 0,0 0 0,0 0 0,0 0-1,0 0 1,0 0 0,0 0 0,0 0 0,0-1 0,0 1 0,0 0 0,0 0 0,0 0 0,0 0 0,-1 0 0,1 0 0,0 0 0,0 0 0,0 0 0,0 0-1,0-1 1,0 1 0,0 0 0,0 0 0,0 0 0,0 0 0,0 0 0,0 0 0,0 0 0,0 0 0,-1 0 0,1 0 0,0 0 0,0 0 0,0 0 0,0 0-1,0 0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83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179 125 536,'-29'-35'492,"28"34"-363,0-1-1,0 0 0,0 1 1,1-1-1,-1 1 1,0-1-1,1 0 0,-1 0 1,1 1-1,0-1 0,0 0 1,-1 0-1,1 0 1,0 1-1,0-1 0,1 0 1,-1 0-1,-11-36 7781,-13 17-6621,23 21-1272,1 0 1,0 0-1,0 0 0,0 0 1,-1 0-1,1 0 0,0 0 1,0 0-1,0 0 0,0 0 1,-1 0-1,1 1 1,0-1-1,0 0 0,0 0 1,0 0-1,-1 0 0,1 0 1,0 0-1,0 0 0,0 1 1,0-1-1,0 0 0,-1 0 1,1 0-1,0 0 0,0 0 1,0 1-1,0-1 0,0 0 1,0 0-1,0 0 0,0 1 1,0-1-1,0 0 1,0 0-1,0 0 0,0 0 1,0 1-1,0-1 0,0 0 1,0 0-1,0 0 0,0 1 1,0-1-1,0 0 0,0 0 1,-1 4 90,-22 88 537,-19 153 0,35-165-618,-15 375 139,18-334-115,2-89-24,1-1 1,1 0 0,1 1-1,10 52 1,-3-46-3,-1 2 1,-2-1-1,-2 1 1,-1-1-1,-8 80 1,1-83 18,2-19-12,0-1 1,2 1-1,0-1 0,1 1 0,3 27 0,32 104 68,-24-108-80,-1 1 0,-1 0 0,3 57 0,-16 55 1049,0-67-178,4-72-852,2 0 0,-1 0 1,2-1-1,6 23 1,-5-21-19,0-1 0,-1 0 1,-1 1-1,1 15 0,-4 1 16,0 0 0,-2 1-1,-8 33 1,6-35-17,2-1 0,1 0 0,2 51 0,0 20 1,-18 56 153,15-117-137,2-38 53,1-1-88,-1-1 0,1 1 1,0 0-1,0 0 0,0 0 0,0 0 0,-1 0 0,1 0 0,0 0 0,0 0 0,0 0 0,0 0 0,0 0 1,-1 1-1,1-1 0,0 0 0,0 0 0,0 0 0,0 0 0,0 0 0,-1 0 0,1 0 0,0 0 0,0 0 0,0 0 1,0 1-1,0-1 0,0 0 0,0 0 0,0 0 0,-1 0 0,1 0 0,0 0 0,0 1 0,0-1 0,0 0 0,0 0 1,0 0-1,0 0 0,0 0 0,0 1 0,-5 21-5,0 1-1,2-1 1,0 1 0,1 26 0,2-39-33,0-8-9,-1 0 1,1 0-1,0 0 0,0 0 1,0 0-1,0 0 1,1 0-1,-1 0 1,1 0-1,-1 1 0,1-1 1,0 0-1,0 2 1,4-8-437,5-16 172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2:02.676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213 60 3113,'-14'0'426,"-119"-2"2536,99 0-2668,33 1-182,-1 1 1,1-1-1,0 1 1,0-1-1,0 0 1,0 1-1,0-1 1,0 0-1,0 0 1,0 0-1,1 0 1,-1 0-1,0 0 1,0 0-1,1 0 1,-1 0-1,1 0 1,-1 0-1,0-2 1,-5-19 1767,0 7 1022,6 15-2876,-2 36 684,2 20-360,10 75-1,10-33-229,-10-52-71,-2 0 0,3 62 1,-3-6-35,22 106 0,-15-116-2,48 320 112,-46-316-93,-7-48 69,6 77-1,-17-104-26,-1 0 0,0-1-1,-10 36 1,1-3 568,-4 3 318,0 2-528,11-21-303,3 1-1,4 68 1,1 19 62,-4-117-184,0 0 0,1 1 0,2 13-1,-1-15 0,-1 1 0,0 0-1,0-1 1,-1 1 0,-1 10 0,0-6 11,1-6 1,0 0 0,-1 0 0,0 0 0,0 0 0,-1 0 1,-3 10-1,0-6 25,1 0 0,0 1 0,1-1 0,1 1-1,-1 0 1,2-1 0,-1 1 0,2 0 0,0 17 0,-2 37 293,0-17-27,6 81 1,9-72-2166,-8-39-896,0-4 1640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2:04.512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91 124 280,'5'-123'12557,"-15"182"-11678,2 2-1,0 86 1,12 155 383,-2-271-1227,5 125 114,2 166 560,-10-268-612,3 1 1,10 55 0,30 106 89,2 53-90,-35-156 317,-4 0 0,-12 152 0,4-245-300,0 0 1,-2 0 0,-6 20-1,-7 32-23,3 10-436,5-26 329,-6 89 0,19 53 89,-3-192-59,-1-1-1,0 0 1,0 1-1,0-1 1,-1 0-1,0 0 1,0 0-1,0 0 1,-4 7-1,-31 41 79,29-41-85,-12 11 20,16-19-22,1 0 0,-1 0 0,1 0 0,0 1 0,0-1 0,0 1 0,0-1 0,1 1 0,0 0-1,0 0 1,-2 8 0,4-12-3,0 0 0,0 0-1,0 0 1,0 0-1,0 0 1,0 0 0,0 0-1,1 0 1,-1 0-1,0 0 1,1 0 0,-1 0-1,1 0 1,-1 0 0,1 0-1,-1 0 1,1 0-1,0 0 1,-1 0 0,1 0-1,1 1 1,1 0-1,0 0 0,0 0 0,0 0 0,1 0 0,-1-1 0,6 3 0,3 0 1,-1-1 0,1-1 1,13 2-1,86 0 121,-87-5-107,0 1 1,0 1-1,0 2 0,0 0 1,0 1-1,27 9 1,26 15-696,-28-17 428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0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218 103 1912,'-42'-36'1281,"13"16"2925,27 20-3994,0 0 0,1 0-1,-1 0 1,0 0 0,0 0 0,0 0-1,1 0 1,-1 0 0,0 1 0,-2 0 0,1 0-76,-96 20 299,77-26 4254,22 4-4571,26 3 138,16 2 346,59-2 1,-79-2-499,24-2-43,-36 0-60,1 1 0,-1 1 0,0 0 0,0 1-1,20 3 1,42 9 10,-1-3 1,1-3-1,1-4 0,120-9 0,-153 6-16,1 2 1,77 13-1,8 1-3,5-12 54,0-5 1,141-21 0,-238 21 103,1 1 0,0 1 1,-1 2-1,51 11 0,31 3-131,-12-5-9,-62-5 4,1-2 1,-1-2 0,1-2-1,58-6 1,-52 0 4,88 0 1,31 17 3,-145-10-22,12-1 7,47-3 0,-12-1 0,1-1 0,-39 12-32,44-1 38,-71-5 5,-10-1-68,5-1 34,4 13-20,0-3 25,0 0-1,-1 1 0,-1-1 1,0 1-1,0-1 0,-1 1 1,-1-1-1,1 1 0,-2 0 1,0 0-1,-3 19 0,0-18 7,0 0 0,2 0 0,-1 0 0,2 0 0,-1 0 0,2 0 0,0 0 0,0 1 0,1-1 0,0 0 0,4 12 0,-5-20 5,1 0 0,0 0 0,-1 0 0,0 0 0,0 0 0,0 0 0,-1-1-1,1 1 1,-1 0 0,0 0 0,0 0 0,-1-1 0,-2 7 0,0-1 8,0-1 0,0 0 0,-1-1 0,-10 13 0,-10 17 37,24-35-45,0-1-1,0 1 0,-1 0 0,1-1 1,0 1-1,0 0 0,1 0 0,-1 0 0,0 0 1,1 0-1,-1 0 0,1 0 0,-1 0 1,1 3-1,-4 11 31,4-16-7,-1 0-1,0 1 1,0-1-1,0 0 1,0 0-1,0 0 1,0-1-1,0 1 1,0 0-1,0 0 1,0 0-1,0-1 1,0 1-1,0-1 1,0 1-1,0 0 1,1-1-1,-1 0 1,0 1-1,-1-2 1,-12-4 73,-55 5-35,19 1-19,-244-17 197,203 10-161,0 1-39,-99 6 0,29 21-20,23-2 0,17-13 2,-42 5-20,123-5-2,-136 13 7,82-14 1,34-1 14,1-3-1,-114-11 1,168 9-19,-23-4-3,-1 1 0,1 1 0,-1 1 0,-29 3 0,-107 8 5,159-9 0,0 0 0,0-1 1,0 1-1,1-1 0,-1 0 0,-8-3 1,7 2-7,1 0 0,-1 1 0,1 0 1,-1 0-1,-7 0 0,-39 6-14,38-3 19,-1-1-1,1 0 1,-1-1-1,0-1 1,-16-2 0,-36-3 5,48 5-14,-30-5 1,30 3 4,0 0 0,-1 1 1,1 1-1,-33 3 0,53-2 1,-1 0 0,0 0 0,0 0 0,1 0 0,-1 0 0,0 0 0,0 0 0,1 0 0,-1-1 0,0 1 0,1 0 0,-1-1 0,0 1 0,1 0 0,-1-1 0,0 1 0,1-1 0,-1 1 0,1-1 0,-1 1 0,1-1 0,-1 0 0,0 0 1,0 0 0,1 0-1,-1 1 1,1-1-1,-1 1 1,0-1 0,0 0-1,1 1 1,-1-1 0,0 1-1,0 0 1,0-1-1,0 1 1,1 0 0,-1-1-1,0 1 1,0 0 0,0 0-1,0 0 1,-1 0-1,1-1 20,0 0 0,0 1 0,-1-1 0,1 0 0,0 1 0,0-1 0,0 0 0,0 0 0,0 0 0,1 0 0,-1 0 0,0 0 0,0 0 0,1-1 0,-1 1 0,0 0 0,1 0 0,-1 0 0,1-1 0,-1-1 0,16-242 719,-12 139-551,-2 78-191,-2 0 1,0 0-1,-2 0 0,-1 0 0,-1 1 1,-11-32-1,6 8-15,6 24-13,4 20-180,-6 8-292,8 25-2116,4-1-448,7 28 1301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1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0 37 5577,'12'18'428,"-8"-11"-235,1 0 0,0 0 0,0-1 0,8 8 1,-10-12-159,0 1 1,0-1-1,1 0 1,-1 0-1,0 0 1,1 0-1,0-1 1,-1 0-1,1 1 1,0-1-1,0-1 1,7 2-1,52 2 608,83-4 0,66-17 1293,-203 16-1854,373-38 940,236-19 1160,-5 51-1025,-522 13-1374,116 23 0,-163-18-72,-31-4 61,-13-7 222,-1 1 0,1-1-1,0 1 1,-1-1-1,1 0 1,-1 1-1,1-1 1,-1 0-1,0 0 1,1 1-1,-1-1 1,1 0-1,-1 0 1,1 0 0,-1 1-1,0-1 1,1 0-1,-1 0 1,1 0-1,-1 0 1,-1 0-1,-35 3 121,-1-1 0,-47-4 0,-82-15 569,48 4-421,-36 4-225,-168 11 0,-150 43-7,388-34-43,1 4 1,-132 41-1,188-44-43,28-12 55,0 0 0,0 1 0,0-1 0,-1 0 0,1 0 0,0 0 0,0 0 0,0 1 0,-1-1 0,1 0 0,0 0 0,0 0 0,0 1 0,0-1 0,0 0 0,0 0 0,-1 1 0,1-1 0,0 0 0,0 0 0,0 1 0,0-1 0,0 0 0,0 0 0,0 1-1,0-1 1,0 0 0,0 0 0,0 1 0,0-1 0,12 7-22,-2-5 23,-1 0-1,1-1 1,0 0-1,0-1 1,0 0 0,10-1-1,-8 0 5,444-27 208,211-10-20,-532 33-169,206 1 25,-322 7-51,-16-1-1,-10 2-5,-71 9-16,31-6 14,-309 52 135,-1035 148-2094,1362-204 1987,-83 14 512,139-13-147,461-45 61,-305 19-340,696-42 210,-762 61-249,195-33 0,-271 30-40,-30 5 5,1-1 0,-1 0 0,0 0-1,0-1 1,0 0 0,0-1 0,14-7 0,-25 11-25,1 0 0,-1 0 0,0-1 0,0 1 0,1 0 0,-1 0 0,0 0 0,0-1 0,1 1 0,-1 0 0,0 0 0,0 0 0,0-1 0,1 1 0,-1 0 0,0-1 0,0 1 0,0 0-1,0 0 1,0-1 0,1 1 0,-1 0 0,0-1 0,0 1 0,0 0 0,0-1 0,0 1 0,0 0 0,0-1 0,0 1 0,0 0 0,-1-1 0,-8-8 62,-21-5-27,-140-37-111,120 39 195,0-3-1,1-1 0,-57-29 1,105 45-117,1 0 1,0 0-1,0 0 1,0 0 0,-1 0-1,1 0 1,0 0-1,0 0 1,0 0 0,-1 0-1,1 0 1,0-1-1,0 1 1,0 0 0,0 0-1,-1 0 1,1 0-1,0 0 1,0-1 0,0 1-1,0 0 1,0 0 0,0 0-1,-1 0 1,1-1-1,0 1 1,0 0 0,0 0-1,0 0 1,0-1-1,0 1 1,0 0 0,0 0-1,0 0 1,0-1-1,0 1 1,0 0 0,0 0-1,0 0 1,0-1-1,0 1 1,10-4 78,19 1-92,-28 3 17,354-15 266,-264 16-222,167 22 0,-232-15-54,-26-8-4,0 0 0,1 0 0,-1 0 0,0 0 0,0 0 0,0 1 0,0-1-1,1 0 1,-1 0 0,0 0 0,0 0 0,0 0 0,0 1 0,0-1 0,1 0 0,-1 0 0,0 0 0,0 1 0,0-1 0,0 0 0,0 0-1,0 0 1,0 1 0,0-1 0,0 0 0,0 0 0,0 0 0,0 1 0,0-1 0,0 0 0,0 0 0,0 1 0,0-1 0,0 0 0,0 0 0,0 0-1,0 1 1,0-1 0,0 0 0,0 0 0,0 0 0,-1 1 0,1-1 0,0 0 0,-4 3-93,0 0 0,0-1 0,0 1 0,-1-1 1,1 0-1,-5 1 0,-2 2-104,-72 24-2370,33-9 1642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2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43 7178,'70'18'2435,"-69"-18"-2382,-1 0 1,1 1-1,0-1 0,0 0 1,0 0-1,0 0 1,-1 0-1,1 0 1,0 0-1,0 0 0,0-1 1,0 1-1,-1 0 1,1 0-1,0-1 1,0 1-1,0 0 1,-1-1-1,1 1 0,0-1 1,-1 1-1,1-1 1,0 1-1,-1-1 1,1 1-1,0-1 0,0-1 1,4-19 970,-3 9-68,10-7 877,-7 20-1172,-3 12-715,0 40-79,-1-32 260,-1 1 1,0-1-1,-1 0 0,-6 26 1,4-24 94,0 1 1,2 0 0,1-1 0,3 32-1,-3-46-215,2 5 22,0 0 0,1 0 0,9 24 0,-1-1 42,-2-15-13,-8-19-50,1-1 1,-1 1 0,0 0-1,0-1 1,0 1-1,0 0 1,0 0 0,-1-1-1,1 1 1,-1 0-1,0 0 1,0 0 0,0 0-1,0 0 1,0-1-1,-1 1 1,1 0-1,-2 4 1,-2 1 3,0 1-1,1 0 1,0 0-1,0 0 1,1 0 0,1 0-1,-1 0 1,1 0 0,1 17-1,0-25-3,0-1-1,0 1 1,0-1-1,1 1 1,-1-1-1,0 1 1,0 0-1,1-1 1,-1 1-1,0-1 1,0 0-1,1 1 1,-1-1-1,1 1 1,-1-1-1,0 1 1,1-1-1,-1 0 1,2 1-1,-2 0 1,1-1 0,0 1 0,-1-1 0,1 1 0,0 0 1,-1-1-1,1 1 0,-1 0 0,1-1 0,-1 1 0,1 0 0,-1 0 0,0-1 0,1 1 0,-1 0 0,0 1 0,2 2-7,1 0 0,-1 0 1,1 0-1,-1 0 0,1 0 1,0 0-1,1-1 0,-1 0 0,0 1 1,1-1-1,0 0 0,0-1 1,5 4-1,-1-1 6,2 4 9,3 1 18,-13-10-32,0 0 0,0 0 0,1 0 0,-1 0 0,0 0 0,0 0 0,0 0 0,0 0 0,0 0 0,0 0 0,1 0 0,-1 0 0,0 0 0,0 0 1,0 0-1,0 0 0,0 0 0,1-1 0,-1 1 0,0 0 0,0 0 0,0 0 0,0 0 0,0 0 0,0 0 0,0 0 0,1 0 0,-1 0 0,0 0 0,0-1 0,0 1 0,0 0 1,0 0-1,0 0 0,0 0 0,0 0 0,0 0 0,0-1 0,0 1 0,0 0 0,0 0 0,0 0 0,0 0 0,0 0 0,0-1 0,0 1 0,0 0 0,0 0 0,0 0 1,0 0-1,0 0 0,0-1 0,0 1 0,0 0 0,0 0 0,0 0 0,0 0 14,24-7 167,-10 6-183,0-1 1,0 0-1,0-1 1,0 0-1,-1-1 1,1-1-1,18-9 1,-26 11 9,0-1 0,0 0 0,-1-1 0,1 0 0,-1 0 0,0 0 0,0 0 0,-1-1 0,1 0 0,-1 0 0,-1 0 0,1 0 0,-1 0 0,0-1 0,-1 0 0,3-7 0,-3 8 0,0-1 1,-1 1 0,0-1 0,0 1 0,-1-1-1,1 1 1,-1-1 0,-1 1 0,1-1-1,-1 1 1,0-1 0,-1 1 0,1 0 0,-1-1-1,-1 1 1,1 0 0,-6-10 0,7 15-10,0-1-1,-1 1 1,1 0 0,0-1 0,0 1 0,-1 0 0,1 0 0,0 0-1,-1 0 1,1 0 0,-1 0 0,0 0 0,1 0 0,-1 0-1,0 1 1,1-1 0,-1 1 0,-2-1 0,-7-2-7,10 3 9,0-1 0,0 1-1,0-1 1,1 1 0,-1-1 0,0 1-1,0-1 1,0 0 0,1 1-1,-1-1 1,0 0 0,1 0 0,-1 1-1,0-1 1,1 0 0,-1 0-1,1 0 1,-1 0 0,1 0-1,0 0 1,-1-1 0,-2-26 34,2 20-38,1 7 2,-1-11-1,0 0 1,1 1 0,1-1 0,-1 0 0,2 1-1,0-1 1,6-20 0,-3 15 4,0 0 0,-1-1 0,-1 0-1,0 0 1,-1 0 0,-1 0 0,-1 0 0,-1 0 0,0 0 0,-5-21-1,5 32 3,-2-2-123,-12 9 100,-22 7 45,16-3-16,-1-1 0,-31 0 0,-10-4-44,-43 0-7,106 2 38,0-1 0,0 0-1,-1 0 1,1 0 0,0 0 0,0 0 0,0 1 0,0-1 0,0 0 0,-1 0 0,1 0 0,0 0 0,0 1-1,0-1 1,0 0 0,0 0 0,0 0 0,0 1 0,0-1 0,0 0 0,0 0 0,0 0 0,0 1 0,0-1 0,0 0-1,0 0 1,0 1 0,0-1 0,0 0 0,0 0 0,0 0 0,0 1 0,0-1 0,0 0 0,0 0 0,1 0-1,-1 0 1,0 1 0,0-1 0,0 0 0,1 0 0,8 18-354,20 22-1603,-7-17 1232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1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10 48 5409,'65'-34'1723,"-61"32"-1656,0 1 0,0-1 0,0 0 0,0 1-1,1 0 1,-1 0 0,0 0 0,0 1 0,1 0 0,-1-1 0,0 1-1,8 1 1,6 0-34,51-5 2634,-58 14-2583,-7-4 121,0-1 0,0 1 0,-1 0 0,0-1 0,4 13 0,-1-4-8,-1-2-117,0 1-1,-2 0 1,1 0-1,-2 1 1,0-1 0,1 19-1,-3 36 638,-10 74 0,-19 39 354,29-178-1055,-5 30 53,3 0 0,0 0 0,2 0 0,5 35 0,11 80 22,-15-130-59,-2 0 0,0 0 1,-1 0-1,-1 0 1,0 0-1,-8 21 1,6-24 43,-5 12 149,1 1 0,1 0 0,2 0-1,-6 48 1,9-13 13,3-1 1,12 90-1,-10-119-164,-1-1 0,-1 1 0,-7 45 0,1-10 205,3-18-135,2 0 1,10 80-1,-6-91-75,-2 1-1,-2 0 1,-10 69-1,6-68 22,1 0 0,2-1 0,5 58 0,6 35 7,-8 165 1,1 54 153,-9 200 92,6-535-350,0 1 12,-4 75 33,8 122-1,1 132 286,-5-262-191,-23 209-70,11-173-51,6-68 9,-23 81 0,17-84-12,-13 95 0,-18 228 8,41-355-16,-3 27 5,-2 5-7,2 1 0,2 96 0,13-60-4,26 104 1,-19-120 9,-4 0 0,6 126 0,-20-72-1,6 148 9,38-32-19,-10-73 14,-29-141 14,-2 51 0,-2-42 27,1-33-37,0 1 1,0-1-1,-1 0 1,0 0-1,1 0 1,-1 0-1,-1 3 1,-1 2-6,2 0-47,0 0 0,0 0 1,1 0-1,0 0 0,0 0 0,1 0 0,3 11 0,-2-5-141,2 42-1543,-4-55 1692,-1-1 0,1 1 1,0 0-1,0 0 0,0 0 0,0 0 0,-1-1 0,1 1 0,0 0 0,-1 0 0,1 0 0,0-1 0,-1 1 0,1 0 0,-1-1 0,1 1 0,-1 0 0,0-1 0,1 1 1,-1-1-1,0 1 0,1-1 0,-1 1 0,0-1 0,0 1 0,1-1 0,-1 0 0,-2 1 0,2-1-23,0 1 0,0-1 0,0 0 0,-1 1 0,1-1 1,0 0-1,0 0 0,-1 0 0,1 0 0,0 0 0,0 0 0,-1 0 0,1-1 0,0 1 0,0 0 0,-1-1 0,1 1 1,-1-2-1,-7-11-320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3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84 98 5385,'-73'20'1903,"62"-18"-761,14-5-997,2-4 1022,28-18 1459,-20 16-2580,0 1 0,1 1-1,0 0 1,0 1 0,1 1 0,0 0-1,0 1 1,27-4 0,21-2-47,1 2 0,124 1 0,-183 7 1,0 0 0,0 0 0,1 1 0,-1 0-1,0 0 1,0 0 0,0 0 0,0 1 0,0 0-1,-1 0 1,1 0 0,0 1 0,-1 0 0,0 0-1,1 0 1,-1 0 0,0 0 0,-1 1 0,1 0-1,-1 0 1,1 0 0,-1 0 0,0 0-1,-1 1 1,4 6 0,-6-11 4,0 1-1,0 0-1,1-1 0,-1 1 1,0-1-1,0 1 0,1 0 1,-1-1-1,0 1 0,1-1 1,-1 1-1,1-1 0,-1 1 1,0-1-1,1 1 0,-1-1 0,1 0 1,0 1-1,-1-1 0,1 0 1,-1 1-1,1-1 0,-1 0 1,2 1-1,-2 6 367,-9 432 1193,9-423-1553,2 0-1,6 32 0,-5-33 12,0-1 0,-1 0 0,0 30 1,-10 64 333,-5 116-102,11-199-230,-1-1 1,-8 30-1,6-34-1,2 0 1,0 1 0,0-1-1,2 27 1,2-30-9,0-2-4,0 1 0,-1 0 0,0 0 0,-1-1 0,-5 21 0,5-31 3,0 0 0,0 0 0,1 1 0,-1-1 0,1 0 0,0 0 0,1 1 1,-1-1-1,1 0 0,0 0 0,1 0 0,-1 0 0,1 0 0,3 7 0,-3-5 5,-1-6-8,-1 1-1,1 0 1,-1 0-1,0 0 0,0 0 1,0 1-1,0-1 1,0 0-1,-1 0 1,1 0-1,0-1 0,-1 1 1,0 0-1,-1 3 1,-16 29 95,7-15-48,6 8 21,6-24-56,-2-1 0,1 1 0,0-1 0,-1 1 0,1-1 0,-1 1 0,0-1 0,-1 4 0,32 6 227,-11-5-235,-8-2-7,0-1 0,0-1 1,0 0-1,1 0 0,-1-1 1,13 1-1,146-8 62,-42 0-41,115-5 13,-238 10-41,-1 1 1,1 0-1,-1 0 1,0 0-1,1 1 0,-1-1 1,5 4-1,6 1-18,-14-5 15,0 0 0,0 0 0,0 0 0,0 0 1,0 1-1,0-1 0,0 0 0,-1 1 0,1-1 0,-1 1 1,1-1-1,0 2 0,1 3-4,5 8 2,0-1 0,-1 1 0,5 14 0,-10-21 9,1-1 0,-1 1 0,-1-1 0,1 1-1,-1 0 1,0-1 0,-1 1 0,-2 10 0,0 11-1,1 0-1,0 0 1,4 29 0,-2-51 0,0 0 1,-1 1 0,0-1-1,0 1 1,-4 10 0,-2 21 23,7-33-19,-1 0 0,1 0 0,-1 0 0,-1 0 1,1-1-1,-1 1 0,1 0 0,-6 8 0,4-7 2,1-1 1,-1 1-1,1-1 0,1 1 1,-3 9-1,4-14 2,-1 1 0,1-1 0,-1 1 0,0-1 0,0 0 0,0 1 0,0-1 0,0 0 0,0 1 0,0-1 0,0 0 0,0 0 0,0 0 0,-1 0 0,1 0 0,0 0 0,-1-1 0,1 1 0,-1 0 0,1-1 0,-1 1 0,1-1 0,-1 1 0,-3 0 0,-47 6 197,40-6-220,-112 16 41,78-8-1,0-3-1,-84 0 1,-113-4 40,183 0 10,-71-9 425,131 7-471,-28 3 239,-39 11-174,64-14-32,-1 1 0,1-1-1,0 0 1,-1-1-1,1 1 1,0 0 0,-1-1-1,1 0 1,0 1-1,0-1 1,-1-1 0,1 1-1,0 0 1,0-1-1,0 0 1,0 1 0,-3-5-1,5 5-42,0 0 1,0 0-1,0-1 0,0 1 0,0-1 0,0 1 0,0-1 0,1 1 1,-1-1-1,1 1 0,-1-1 0,1 1 0,0-1 0,-1 0 1,1 1-1,0-1 0,0-1 0,3-38-29,-3 39 18,7-142 242,0-12 289,7-172-338,-13 277-171,1 12-31,3 1 0,10-49 0,-7 49 82,-1 0-1,1-50 0,-10 23 198,-20-114-1,5 55-225,13 96-54,-2 0-1,-18-53 1,-2-2-3,22 60-3,1-2 0,-1-42 0,5 50 3,-2 0 0,0 0-1,-1 0 1,-1 0 0,0 0 0,-1 0-1,-7-18 1,7 27-24,0 1 0,-1 0 1,0 0-1,0 1 0,-9-10 0,11 13-110,1 0 0,-1-1 0,1 1 0,0 0 0,-1-1 0,2 1 0,-1-1 0,0 0 0,1 0 0,-1 1 0,0-8 0,0 6-339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4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579 175 2873,'25'-59'866,"-24"57"-811,-1 1 0,0 0 0,0 0 0,0 0 0,0-1 0,0 1 0,0 0-1,0 0 1,-1-1 0,1 1 0,0 0 0,-1 0 0,1 0 0,0 0 0,-1 0-1,0-1 1,1 1 0,-1 0 0,0 0 0,1 0 0,-1 0 0,0 1 0,0-1-1,0 0 1,0 0 0,0 0 0,0 1 0,0-1 0,0 0 0,0 1 0,-2-1-1,-1-2 392,-3-2-62,1 1 0,-1-1 0,0 2 1,0-1-1,0 1 0,-1 0 0,1 0 0,-1 1 0,1 0 0,-1 1 0,0-1 0,0 1 0,0 1 0,-13 0 0,9 1-145,1 1 0,-1 0 0,0 1 0,1 1 0,-1-1 0,1 2-1,0-1 1,1 2 0,-13 7 0,-8 7-8,1 2 1,1 1-1,1 2 1,1 0-1,-31 39 0,38-42-93,0-1 0,-42 32 0,60-51-129,-1 0 1,1 0 0,0-1-1,0 2 1,1-1-1,-1 0 1,0 0 0,1 0-1,-1 1 1,1-1 0,0 1-1,0-1 1,0 1-1,0-1 1,0 1 0,0 0-1,1 0 1,-1-1 0,1 1-1,0 0 1,0 0-1,0-1 1,0 1 0,0 0-1,1 0 1,-1-1 0,1 1-1,0 0 1,0-1-1,0 1 1,2 4 0,4 5 9,0 0 0,1 0 0,0-1 1,20 20-1,-24-26-9,37 37 44,-28-31-32,-1 2-1,0-1 1,-1 1 0,0 1 0,14 24 0,-13-18 7,4 10 23,-16-29-49,1 1 0,-1-1 0,1 1 0,-1-1 0,0 1 0,0-1 0,0 1 0,1 0 0,-1-1 0,-1 1 0,1-1 0,0 1 0,0-1 0,-1 1 0,1-1 0,-1 1 1,0 1-1,0-1 0,1-1 0,-1 1 0,1-1 0,0 1 1,-1-1-1,1 1 0,0 0 0,0-1 0,0 1 0,0-1 1,0 1-1,0 0 0,0-1 0,1 1 0,-1-1 1,0 1-1,1-1 0,0 1 0,0 1 0,0-1 0,0 1-1,0 0 0,0-1 0,-1 1 1,1-1-1,-1 1 0,0 0 1,0 0-1,0 2 0,-1 1 0,1-1-1,0 1 1,0-1 0,0 0-1,1 1 1,-1-1-1,1 0 1,3 8-1,-4-12 12,1 1 0,-1-1-1,1 0 1,0 1 0,0-1-1,0 0 1,-1 0 0,1 0 0,0 0-1,1 0 1,-1 0 0,0 0-1,0 0 1,0 0 0,0 0-1,1 0 1,-1-1 0,0 1-1,1-1 1,-1 1 0,1-1-1,-1 1 1,0-1 0,1 0-1,-1 0 1,1 0 0,-1 0 0,1 0-1,-1 0 1,1 0 0,-1 0-1,1 0 1,-1-1 0,1 1-1,1-1 1,102-33 198,-72 26-189,-1-2 1,0-1 0,0-1-1,-1-2 1,-1-1 0,48-33-1,-60 37-42,-14 9 32,0-1 0,0 1 1,-1-1-1,1 0 0,6-6 1,-9 7-1,0 0 1,0 1 0,0-1 0,0 0-1,-1 0 1,1 1 0,0-1 0,-1 0-1,1 0 1,-1 0 0,0 0 0,1 0-1,-1 0 1,0 0 0,0 0 0,0 0-1,-1-3 1,-9-36 86,-1 0 0,-1 1 0,-27-55 0,32 78-81,-3-7-3,5 16-11,2-1 0,-1 1-1,1-1 1,0 0 0,1-1 0,-2-9 0,2-1 0,0 0-1,-2 1 1,-1-1 0,0 1-1,-2 1 1,0-1-1,0 1 1,-2 0 0,-1 1-1,0 0 1,-1 0-1,-15-18 1,13 20-76,7 10-15,1-1 1,0 0-1,1 0 0,0-1 0,-1 1 1,-2-10-1,6 6-154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5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334 43 7802,'-115'-21'2426,"79"14"414,62 14-2369,-16-4-334,-1-1 0,0 0 1,0 0-1,1-1 0,-1 0 0,1-1 0,-1 0 1,1-1-1,13-2 0,17-6 185,-14 3-282,1 1 1,-1 1-1,30-1 0,-56 5-39,0 0-1,0 0 1,1 0 0,-1 0-1,0 0 1,0 0 0,1 0-1,-1 0 1,0 0 0,0 0-1,1 0 1,-1 1 0,0-1-1,0 0 1,1 0 0,-1 0-1,0 0 1,0 0 0,0 0-1,1 1 1,-1-1 0,0 0-1,0 0 1,0 0 0,1 0-1,-1 1 1,0-1-1,0 0 1,0 0 0,0 1-1,0-1 1,0 0 0,1 0-1,-1 1 1,0-1 0,0 0-1,0 0 1,0 1 0,0-1-1,0 0 1,0 0 0,0 1-1,0-1 1,0 0 0,0 0-1,0 1 1,0-1 0,-1 0-1,1 0 1,0 1 0,0-1-1,0 0 1,0 0 0,0 0-1,-1 1 1,-12 20 176,6-9-143,5-9-28,-7 10 28,0 1-1,2 0 1,0 0-1,0 0 0,1 1 1,-7 28-1,12-29-14,-1 0-1,2 0 1,0 0-1,1 0 1,0-1-1,1 1 1,0 0-1,7 20 1,-7-25 1,0 1 0,0-1 0,-1 1 0,-1 10 0,1-16 2,-1 0 1,-1 0-1,1 0 0,0 0 0,-1-1 0,0 1 0,0 0 0,0 0 0,0-1 0,-1 1 1,1-1-1,-4 6 0,0-6 117,0-1-1,0 1 1,1-1 0,-2 0-1,-4 2 1,8-3-114,-7 0 8,0 0 0,0 0 0,0-1-1,0 0 1,0-1 0,1 0-1,-1 0 1,0-1 0,-9-2 0,-16-3 11,4 2-81,0-1 0,0-1-1,-42-17 1,7-6-2962,38 12 1932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6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0 0 6177,'86'5'6708,"-86"-4"-6616,-3 19-212,2-10 272,2 39 381,3 0-1,2 0 0,14 56 0,-8-42-439,-8-46-45,-3-15-29,0 1 0,0-1 0,-1 1 0,1 0 1,-1-1-1,1 1 0,-1 0 0,0-1 0,0 1 0,0 0 0,0 0 0,-1-1 0,1 1 0,-1 0 1,0-1-1,0 1 0,1-1 0,-3 4 0,-1-7 500,-1-9-218,-2-19-181,-31-260-30,37 287-98,1 1 1,0-1 0,0 0 0,0 1-1,0-1 1,0 1 0,0-1 0,0 0-1,1 1 1,-1-1 0,0 1 0,1-1-1,0 1 1,-1-1 0,1 1 0,0-1-1,-1 1 1,1 0 0,0-1 0,0 1 0,0 0-1,0 0 1,1 0 0,0-2 0,1 2-19,1 0 1,-1 0 0,1 0-1,-1 0 1,1 0 0,-1 1-1,1-1 1,6 1 0,-4 0 15,43-3-139,-1 0 18,0 2-1,55 6 1,-99-5 143,0 1 0,0 0 0,1 0 0,-1 1 0,0-1 0,0 1 0,0 0 0,7 5 0,-10-7-3,0 1 1,0 0 0,0 0-1,0-1 1,0 1-1,0 0 1,0 0 0,0 0-1,-1 0 1,1 0 0,0 1-1,0-1 1,-1 0-1,1 0 1,-1 0 0,1 1-1,-1-1 1,0 0-1,1 1 1,-1-1 0,0 0-1,0 1 1,0-1 0,0 0-1,0 1 1,0-1-1,0 0 1,0 1 0,-1-1-1,1 0 1,-1 0 0,1 1-1,-1 1 1,-28 41 297,22-33-208,0 0 0,0 0 0,-8 18 0,-32 113 276,35-101-338,11-38-57,-2 7 58,0 0 0,-1 0 0,0 0 0,-1-1 0,-5 10 0,8-17-51,1 1 1,-1-1 0,0 0 0,0 0-1,0 0 1,0 0 0,-1 0 0,1 0 0,0-1-1,-1 1 1,0-1 0,1 0 0,-1 0 0,1 1-1,-1-2 1,0 1 0,0 0 0,0-1-1,0 1 1,1-1 0,-1 0 0,0 0 0,-4 0-1,-2-2-369,0 0-1,0 0 1,1-1-1,-1 0 1,1-1-1,-1 0 1,1 0-1,1 0 1,-1-1 0,1-1-1,-1 1 1,1-1-1,1 0 1,-10-12-1,-1-11-852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7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5 119 7906,'-4'-26'6076,"5"25"-5867,1-1-92,0 1 0,1 0 0,-1 0 0,1 0-1,-1 0 1,1 1 0,-1-1 0,1 0 0,3 1-1,1-1-248,10-4 438,-1 1 0,17-9-1,17-4 311,-13 5-485,0 3 0,1 1 0,75-5 0,-109 13-131,0 0 0,0 1 0,0-1 0,0 1 0,0 0 0,-1 1 0,1-1 0,0 1 0,-1-1 0,1 1 0,-1 0 0,1 0 0,-1 1 0,3 2 0,5 5-5,0 1 0,13 16 0,-8-7 12,-6-9-1,-1 0 1,0 0-1,-1 1 1,-1 0-1,0 1 1,10 25-1,-15-32-1,0 0 0,0 0-1,-1 0 1,0 0-1,0 1 1,0-1 0,-1 0-1,0 1 1,-1-1 0,1 1-1,-1-1 1,0 0-1,-1 0 1,1 1 0,-1-1-1,-1 0 1,1 0-1,-5 6 1,1-1 47,0 0 0,-1-1 0,0 0 1,-1-1-1,0 1 0,-1-2 0,0 1 0,0-1 0,-21 14 1,13-12 4,0 2 1,1 1 0,-24 22 0,11-8-57,14-13 20,2 0 0,-21 28 1,33-40-10,0-1 1,0 0-1,-1 0 1,1 0-1,0 0 1,-1 0 0,1 0-1,-1 0 1,1 0-1,-1 0 1,1-1-1,-1 1 1,1-1-1,-1 1 1,0-1 0,1 0-1,-1 1 1,0-1-1,1 0 1,-1 0-1,0 0 1,0 0 0,1 0-1,-1-1 1,0 1-1,-1-1 1,-6-2-6,0 0 1,0-1-1,-14-7 1,3 1 223,-9-1 1854,3 2-1032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8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137 304 2465,'-10'-22'774,"0"-1"1,1 0-1,-11-46 1,5-31-243,11 34 4289,3 100-1172,0-13-3556,3 34 0,10 36 63,-4-44-112,-3 0 0,0 55 0,2 113 164,0-103-25,-7-111-182,1 40 51,2 1 0,17 80 0,-3-62-28,-6-24 71,12 71 1,-21-94-60,-1-1 1,-1 1 0,0 0 0,-1 0 0,0 0 0,-1 0 0,0 0-1,-1-1 1,-7 19 0,-58 177 226,65-196-255,1-1 0,0 1 1,1-1-1,0 19 0,0 7 8,1-34-14,0 0-1,1 0 0,-1 0 1,1 0-1,-1 0 1,1-1-1,0 1 0,1 0 1,-1 0-1,0 0 1,1-1-1,-1 1 1,1-1-1,0 1 0,0-1 1,0 0-1,0 0 1,0 0-1,0 0 0,1 0 1,-1 0-1,6 2 1,-1 0 11,0 0 0,0 0 0,1-1 0,-1 0 0,1 0 0,0-1 0,12 3 1,7-2-12,4 1 1,45 11 0,-57-11 9,0-1 1,0 0 0,0-2 0,0 0 0,1-1 0,-1-1 0,0-1 0,0-1 0,0 0 0,0-2 0,0 0 0,-1-1 0,0-1 0,0 0 0,-1-2 0,0 0-1,0-1 1,-1 0 0,27-23 0,-28 18 44,22-30 0,10-11-23,-39 49-32,79-85 29,-78 80-2,-1 0 0,0 0 0,-1 0 0,0-1-1,0 0 1,7-25 0,-12 32-6,0-1 0,0 1-1,0-1 1,-1 1 0,0-1-1,0 0 1,0 0 0,-1 0 0,0 1-1,-1-1 1,0 0 0,0 0 0,0 1-1,-1-1 1,0 1 0,0-1 0,0 1-1,-4-7 1,-3-7 43,1-1 0,0 1 0,2-1 0,1-1 0,-5-36 1,4-110 20,6 151-85,-4-62 43,-3 1 1,-32-141 0,31 183-41,-32-130 21,36 153-28,-1 1 0,0 0 1,-1 0-1,0 0 0,-1 1 1,0 0-1,-1 0 1,-10-11-1,15 20 45,1 1 1,0-1-1,-1 1 1,1 0-1,-1 0 1,1 0-1,-1 0 1,1 1-1,-1-1 1,0 0-1,0 1 1,1 0-1,-1 0 1,0 0-1,1 0 0,-6 1 1,-3-1 32,-13 2-40,0 1 0,0 0 0,0 2 0,1 1 0,-29 12 0,-247 120-16,273-124-16,-1 1-464,-38 16 1,56-28-28,0 0 0,-1 0 0,0-1-1,1 0 1,-1 0 0,0-1 0,0-1-1,-11 0 1,5-2-257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9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55 47 7114,'-26'-46'6256,"38"66"-5230,-4 13-868,-2 0 0,-2 0-1,-1 1 1,-1-1-1,-5 58 1,-1-66-111,0 0-1,-2 0 1,-10 29 0,6-24 12,-7 39 0,16-58-51,-1 0-1,2 0 0,-1 0 1,1 0-1,1 0 0,0 0 1,4 17-1,0-13 39,1 0 1,1 0-1,0-1 1,0 0-1,2 0 0,0 0 1,0-1-1,1-1 1,23 23-1,-33-35 18,7 1-55,24 4-7,-22-3 1,1-1 0,0 1 0,-1-1 0,1-1 0,0 0 0,0 0 0,0-1 0,-1 0 0,1-1 0,15-4 0,-16 2 13,1-1 1,-1 0-1,0 0 0,0-1 1,-1 0-1,0 0 1,0-1-1,0 0 0,-1-1 1,0 1-1,10-15 0,-11 15-16,1 1-1,0 0 1,0 1-1,1 0 1,0 0-1,-1 0 0,2 1 1,11-4-1,11-8 10,-30 15 2,0 1-1,0-1 0,0 0 1,0 0-1,0 0 0,0 0 1,0 0-1,0 0 1,0 0-1,-1 0 0,1-1 1,0 1-1,-1 0 0,1 0 1,-1-1-1,1 1 1,-1 0-1,0-1 0,1 1 1,-1 0-1,0-1 0,0 1 1,0-1-1,0 1 1,0 0-1,0-1 0,-1 1 1,1-1-1,0 1 0,-1 0 1,1-1-1,-1 0 1,-3-7 48,1 1 0,-1 0 1,-9-14-1,9 17-49,-47-64 152,10 15-76,37 49-87,0 1 1,0 0-1,0 0 1,-9-6-1,10 8 1,0 0-1,1 0 1,-1 0 0,1 0 0,-1 0-1,1 0 1,0 0 0,0-1-1,0 1 1,0-1 0,0 0-1,1 0 1,-1 1 0,1-1 0,0 0-1,0 0 1,-1-5 0,-11-116 24,13 114-22,1 0 0,0 0 0,3-16 0,-1 15-2,-2 1 0,1 0 0,-1-15 0,-1 16 8,-2-25-81,2 33 42,0-1 0,0 1 0,0 0 0,-1 0-1,1 0 1,0 0 0,0-1 0,-1 1 0,1 0 0,-1 0 0,1 0 0,-1 0-1,1 0 1,-1 0 0,0 0 0,0 0 0,1 0 0,-1 0 0,0 1-1,0-1 1,-2-1 0,-14 4-228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200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237 52 5561,'-30'-24'5820,"46"25"-5084,43 10 188,-43-7-820,0 0 0,32 2-1,13-8 23,1-2 0,-1-2-1,85-21 1,-110 21-115,0 1-1,0 3 1,55 1 0,-90 1-2,0 0 0,0 0 1,0 0-1,0 0 1,0 0-1,0 0 0,0 0 1,0 0-1,0 0 0,0 1 1,0-1-1,0 0 1,0 1-1,0-1 0,0 0 1,0 1-1,-1-1 1,1 1-1,0 0 0,0-1 1,0 1-1,-1 0 0,1-1 1,0 1-1,-1 0 1,1 0-1,-1-1 0,1 1 1,-1 0-1,1 0 1,-1 0-1,1 0 0,-1 0 1,0 0-1,1 0 0,-1 0 1,0 0-1,0 2 1,-1 2 129,1 0 0,-2 0 1,1 0-1,0 0 1,-1 0-1,-3 6 0,-111 246 703,112-247-840,0-1 1,1 1-1,0 0 1,-2 18-1,-1 1 19,6-28-8,0 0-1,0 0 0,-1 0 1,1 1-1,-1-1 1,1 0-1,-1 0 1,1 0-1,-1 0 1,0 0-1,1 0 0,-1 0 1,0 0-1,0 0 1,0 0-1,1 0 1,-1-1-1,0 1 1,0 0-1,0-1 0,-3 2 1,2-1 44,-1-1 0,0 1 0,0-1 1,0 0-1,0 1 0,-6-2 0,5 1-29,0 0 1,1 0-1,-1 0 0,1 0 1,-1 1-1,-5 1 0,4-1-15,0 1 0,0 0 0,1 0 0,-1 0 0,0 1 0,1 0 0,0 0 0,-1 0 0,-3 4 0,3-5 7,0 1 1,-1-2 0,1 1 0,0 0 0,-1-1 0,1 0-1,-1-1 1,1 1 0,-1-1 0,-6 0 0,1 0 14,-40 1 96,-57-8 0,91 5-130,-6 1 64,1-2 0,-1 0 0,-22-8-1,-3-16 937,24 15-901,-1 0 27,0 1-1,0 2 0,-41-11 0,63 19-123,1 1 1,-1-1-1,0 1 0,1-1 0,-1 0 0,1 0 0,-1 0 1,1 0-1,0 0 0,-1-1 0,1 1 0,-3-3 1,3 2 3,0-1 0,0 0 1,0 0-1,1 0 0,-1 0 1,1 0-1,0 0 0,0 0 1,-2-7-1,0-6 19,0-1 0,0 1-1,2-1 1,0 1 0,1-1 0,2-19 0,0 23-42,0 0 0,0 0 0,1 1-1,0 0 1,2-1 0,-1 1 0,1 1 0,12-20 0,-17 30-23,1-1-1,0 1 1,0 0 0,0 0 0,0-1 0,0 1-1,0 0 1,0 0 0,0 0 0,0 0 0,0 1-1,1-1 1,-1 0 0,0 0 0,1 1 0,-1-1-1,1 1 1,-1-1 0,0 1 0,1-1 0,-1 1-1,1 0 1,-1 0 0,1 0 0,-1 0 0,1 0-1,-1 0 1,1 0 0,-1 1 0,1-1 0,-1 0-1,1 1 1,-1-1 0,1 1 0,-1 0 0,0-1-1,2 2 1,4 2-575,0-1 0,-1 1-1,0 1 1,0-1-1,0 1 1,0 0 0,-1 0-1,9 11 1,-5-3-287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201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74 26 8290,'-56'-26'3867,"57"37"-4083,6 12 288,8 62 140,-4 0 0,-3 1 0,-4 0-1,-12 137 1,-5 4-104,14-185-93,1 1-1,2-1 0,13 55 1,24 110 110,-37-177-71,-2 0 1,-1 0-1,-1 0 1,-2 0-1,-5 30 1,2-42-2,-1 1 1,-1 0 0,0-1 0,-2-1 0,-12 22-1,-10 20-31,28-52-22,0-1 0,0 1 1,1 0-1,0 0 0,0 0 0,1 0 1,-1 0-1,1 10 0,1-12 3,0 1 0,0-1-1,0 1 1,2 9 0,-2-15-1,0 1 0,0 0 1,1-1-1,-1 1 1,0 0-1,0 0 1,1-1-1,-1 1 1,0 0-1,1-1 1,-1 1-1,0-1 1,1 1-1,-1 0 1,1-1-1,-1 1 1,1-1-1,-1 1 0,1-1 1,0 1-1,-1-1 1,1 0-1,0 1 1,-1-1-1,1 0 1,0 0-1,-1 1 1,1-1-1,0 0 1,0 0-1,-1 0 1,1 0-1,0 0 1,-1 0-1,1 0 1,0 0-1,0 0 0,-1 0 1,1 0-1,0 0 1,0-1-1,-1 1 1,1 0-1,0 0 1,-1-1-1,2 0 1,17-6 14,0 0-1,1 2 1,0 0 0,0 1 0,0 1 0,1 0 0,23 2-1,-12-1-5,1 0 0,-1-2-1,0-2 1,58-17 0,8-6 8,-39 13-13,-46 12 2,0 1 1,1 0-1,-1 1 0,1 0 0,14 0 0,-28 2 6,1 0-1,-1 1 0,0-1 0,1 0 0,-1 0 1,0 0-1,1 0 0,-1 0 0,0 0 0,1 0 0,-1 0 1,0 0-1,1 0 0,-1 0 0,1 0 0,-1 0 1,0 0-1,1 0 0,-1-1 0,0 1 0,1 0 0,-1 0 1,0 0-1,0 0 0,1-1 0,-1 1 0,0 0 1,1 0-1,-1-1 0,0 1 0,0 0 0,0 0 0,1-1 1,-1 1-1,0 0 0,0-1 0,0 1 0,0 0 1,1-1-1,-1 1 0,0 0 0,0-1 0,0 1 0,0-1 1,0 1 25,-1-1 0,1 1-1,0-1 1,0 1 0,-1-1 0,1 1 0,-1-1 0,1 1 0,0 0 0,-1-1 0,1 1 0,-1 0 0,1-1 0,-1 1 0,1 0 0,-1-1-1,1 1 1,-1 0 0,1 0 0,-1 0 0,1 0 0,-1-1 0,1 1 0,-1 0 0,0 0 0,0 0 0,0 0-21,0-1 0,0 0-1,0 0 1,0 0 0,0 0 0,1 0 0,-1 0 0,0 0 0,1 0 0,-1 0 0,1-1-1,-1 1 1,1 0 0,-1 0 0,1 0 0,0-1 0,0 1 0,0 0 0,0 0-1,0-3 1,-1 3 2,-6-58 32,3-1 0,3 1 1,6-74-1,-1 48-16,-2 37 30,-3-1 1,-2 1-1,-14-78 0,-15-108 244,15 89-288,13 118-19,2 7 28,-8-31 1,9 47-27,0-1 1,-1 1-1,1-1 0,-1 1 0,0-1 0,-1 1 1,1 0-1,-1 0 0,0 0 0,0 1 0,0-1 1,-4-3-1,6 6-5,-1-1 1,1 0-1,0 1 1,0-1-1,0 0 1,-1 0-1,2 0 1,-1 0 0,0 1-1,0-1 1,1-1-1,-1 1 1,0-3-1,1 3 3,-1-1 0,0 0 0,0 1-1,1-1 1,-1 1 0,-1-1 0,1 1 0,0-1 0,-1 1-1,1 0 1,-3-3 0,-57-67 273,54 62-259,5 8-21,1 0 0,0 0-1,0 0 1,0 1-1,1-1 1,-1 0-1,0 0 1,1 0 0,-1 0-1,1 0 1,-1 0-1,1 0 1,0-1-1,0 1 1,0 0 0,0 0-1,1 0 1,-1 0-1,0 0 1,1 0-1,0 0 1,-1 0 0,1 0-1,2-3 1,2-12 5,-6 10 9,1 1-1,-1-1 1,0 1 0,0 0-1,-1-1 1,0 1-1,0 0 1,0 0 0,-1 0-1,0 0 1,0 0 0,0 1-1,-8-10 1,9 13-9,-1-1 0,1 0 0,-1 1 0,0 0 1,0-1-1,0 1 0,0 0 0,0 1 0,0-1 0,-1 0 0,1 1 1,0 0-1,-1 0 0,-5-1 0,-1 0-6,0 1 1,0 0-1,-15 2 0,-1 2-14,0 1-1,0 1 1,0 1-1,1 1 1,0 2-1,1 0 1,0 2-1,-24 14 0,47-25 17,1 1-1,-1-1 0,0 1 1,1-1-1,-1 1 0,1-1 1,-1 1-1,1-1 0,-1 1 1,1-1-1,-1 1 0,1 0 1,0-1-1,-1 1 1,1 0-1,0 0 0,0-1 1,-1 1-1,1 0 0,0 0 1,0-1-1,0 1 0,0 0 1,0 0-1,0-1 0,0 1 1,0 0-1,0 0 0,0-1 1,1 1-1,-1 0 0,0 0 1,0-1-1,1 1 0,-1 0 1,1-1-1,-1 1 0,0 0 1,1-1-1,-1 1 0,2 0 1,2 9-41,-3-9 42,0 0 0,-1 0 0,1-1 0,-1 1 1,1-1-1,0 1 0,-1-1 0,1 1 0,0-1 0,0 1 0,0-1 0,-1 0 0,1 1 1,0-1-1,0 0 0,0 0 0,0 1 0,-1-1 0,1 0 0,0 0 0,0 0 0,0 0 0,0 0 1,0 0-1,1-1 0,6 2-6,56 0 2,73-7 0,-34 1 16,-58 2 34,-1-2 0,0-2-1,63-18 1,-90 21-14,25-9 187,-25 7-177,-16 6-39,0 0-1,0-1 1,0 1 0,0 0 0,0-1 0,0 1 0,0 0 0,0-1 0,0 0 0,0 1-1,0-1 1,0 1 0,-1-1 0,1 0 0,0 0 0,0 1 0,0-1 0,-1 0 0,1 0 0,-1 0-1,1 0 1,-1 0 0,2-1 0,-2 1 0,0 1-1,0-1 0,1 1 1,-1-1-1,0 1 0,1 0 1,-1-1-1,0 1 1,1-1-1,-1 1 0,0 0 1,1 0-1,-1-1 1,1 1-1,-1 0 0,1-1 1,-1 1-1,1 0 0,-1 0 1,1 0-1,-1 0 1,2-1-1,2-1 453,-4 2-457,0-1 1,-1 1-1,1 0 1,0 0-1,0-1 1,0 1-1,-1 0 1,1 0-1,0 0 1,0-1 0,-1 1-1,1 0 1,0 0-1,0 0 1,-1 0-1,1 0 1,0 0-1,0-1 1,-1 1 0,1 0-1,0 0 1,-1 0-1,1 0 1,0 0-1,0 0 1,-1 0-1,1 0 1,0 0-1,-1 0 1,1 1 0,0-1-1,-1 0 1,1 0-1,0 0 1,0 0-1,-1 0 1,1 0-1,0 1 1,0-1-1,-1 0 1,1 0 0,0 0-1,0 1 1,0-1-1,-1 0 1,1 0-1,0 1 1,0-1-1,0 0 1,0 0 0,0 1-1,0-1 1,-1 0-1,1 0 1,0 1-1,0-1 1,0 0-1,0 1 1,0-1-1,0 0 1,0 1 0,0-1-1,0 0 1,0 0-1,0 1 1,0-1-1,1 1 1,-5 40 38,1 1 0,5 44 0,0-55 15,-2 0 0,-1 0 0,-1 0 0,-1 0 0,-13 52 0,11-68-138,-4 13 201,1 1 0,-5 31 0,12-50-559,0-1-1,1 1 1,0-1 0,0 1 0,1-1-1,0 1 1,1-1 0,0 0-1,0 1 1,7 14 0,5 1-882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203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50 129 4977,'3'-8'361,"-1"0"-1,0-1 1,-1 1 0,1-12-1,-2 17-276,-4-43 2561,7 19-235,0 73 201,-3-29-2546,0 60 74,0-67-90,-1 1-1,0-1 1,-1 0 0,0 0-1,-5 14 1,5-21 45,0 1-1,0-1 1,-1 0-1,1 0 1,0 0 0,-1 0-1,0 0 1,0 0 0,-5 3-1,-9 10 243,17-16-338,0 0 0,-1 1 1,1-1-1,0 0 0,0 0 0,0 1 0,0-1 0,0 0 0,-1 1 1,1-1-1,0 0 0,0 0 0,0 1 0,0-1 0,0 0 1,0 1-1,0-1 0,0 0 0,0 1 0,0-1 0,0 0 0,1 1 1,-1-1-1,0 0 0,0 0 0,0 1 0,0-1 0,0 0 0,0 0 1,1 1-1,-1-1 0,0 0 0,0 0 0,1 1 0,13 11 7,0-2-6,-9-6 2,2 2 3,0 0 0,0-1 1,1 0-1,-1 0 0,1 0 1,0-1-1,1-1 0,8 4 1,-4-5 16,0 0 0,0-1-1,1-1 1,-1 0 0,0 0 0,25-5 0,-22 3 20,-15 1-30,0 1 0,0 0 0,0 0 0,0-1 0,0 1 0,0 0 0,0-1 0,0 1 0,0-1 0,0 1 0,0-1 0,0 0 0,0 0 0,-1 1 0,1-1 0,0 0 0,0 0 0,-1 0 0,1 1 0,-1-1 0,1 0 0,0-2 0,7-25 190,-3 5-99,-2 17-81,-1 3-5,-1 1 0,0-1 0,1 1 0,-1-1 0,0 0-1,0 0 1,-1 1 0,1-1 0,-1 0 0,1 0 0,-1 0 0,0 0 0,0 0 0,0 0 0,0 1 0,-1-1 0,0-5 0,0 6 0,1 0 1,0-1 0,0 1 0,0 0-1,0-1 1,1 1 0,-1 0 0,1 0-1,-1-1 1,1 1 0,0 0-1,0 0 1,0 0 0,0 0 0,0 0-1,0 0 1,2-2 0,11-25 63,-2-15-17,-12 42-59,0 0 0,0 0 0,0-1 1,0 1-1,0 0 0,0 0 0,-1 0 1,1 0-1,-1-1 0,1 1 0,-1 0 1,0 0-1,0 0 0,0 0 0,0 0 0,0 0 1,-1 1-1,1-1 0,0 0 0,-1 1 1,1-1-1,-1 1 0,0-1 0,1 1 0,-3-2 1,-2 0-8,1 0 0,0 0 0,0 1 1,-1-1-1,0 1 0,1 0 1,-9-1-1,4 2-146,0 0 1,-1 1 0,1 0 0,0 1-1,0 0 1,0 0 0,0 1-1,0 0 1,1 1 0,-1 0-1,0 1 1,1 0 0,-11 6-1,-41 25-535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2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206 86 5113,'-47'-69'2071,"46"67"-1973,-1 1 0,1-1 0,-1 1 1,1-1-1,-1 1 0,1 0 0,-1 0 0,0-1 0,0 1 0,-2-1 0,4 2-72,-1 0 0,1 0 0,-1 0 0,0 0 0,1-1 0,-1 1 0,1 0 0,-1 0 0,1 0 0,-1 0 0,0 0 0,1 1 0,-1-1 0,1 0 0,-1 0 0,1 0 0,-1 0 0,1 1 0,-1-1 0,1 0 0,-1 0 0,0 1 0,0 0-21,0 0 0,1 0 0,-1 0 0,0 0 0,1 0 0,-1 0 0,0 0 1,1 0-1,0 1 0,-1-1 0,1 0 0,0 0 0,-1 0 0,1 0 0,0 1 0,0-1 0,0 0 0,0 0 0,0 0 0,0 1 1,1 0-1,9 41 946,-2-1-1,4 70 1,-9 89 138,-3-65-1015,0 28 69,1 53 6,5-132 153,3 58 422,-9-115-630,-1 0 0,-2 0 0,-5 29 0,-20 56 8,11-44-50,-10 75 0,24-121-41,2 0-1,0 1 1,2-1 0,0 1 0,1-1-1,2 1 1,7 27 0,63 281 137,-40-168-48,-11-61 42,9 108 0,-6-11-39,-13-121 32,-4 2 1,-1 103-1,-1 387 807,-7-471-903,-18 126 0,8-144 25,4 1 0,7 137 1,31-29 61,-20-130-93,-2 0-1,3 91 1,-16-66 4,-4 0 1,-3 0-1,-29 113 0,-92 243 135,58-179-38,66-220-134,1-1 0,1 1 0,3 0 0,4 57-1,7-15-5,-3-39 10,-1 85 0,-6-105 1,-17 631 47,11-531-17,3-85-25,2 70 0,4-69 6,-2 0 0,-1 0 0,-12 68 0,5-63-1010,-26 82 1,31-119 848,1 0 1,0 1-1,0-1 1,1 1-1,1-1 1,0 1-1,0 0 1,1-1-1,0 1 0,1-1 1,3 11-1,0-3-24,0-1 0,2 0 0,0 0 0,1-1 0,15 25 0,-19-36-151,0 1 0,0-1 0,1 0 0,0 0 0,0 0 0,0-1 0,10 7 0,12 2-474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204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295 94 2937,'-68'22'2105,"67"-22"-1908,-1 0-1,0 0 0,1 0 0,-1 0 1,1 0-1,-1 0 0,0 0 0,1 0 0,-1-1 1,1 1-1,-1-1 0,1 1 0,-1-1 1,1 1-1,-1-1 0,1 0 0,0 0 0,-1 0 1,1 0-1,0 0 0,0 0 0,-1 0 1,1 0-1,0 0 0,0-1 0,0 1 1,1 0-1,-1-1 0,0 1 0,0-1 0,1 1 1,-1-1-1,1 1 0,-1-1 0,1-2 1,0 4-167,0 0-1,-1 0 1,1 0 0,0-1 0,0 1 0,0 0 0,0 0 0,0 0 0,0-1 0,0 1 0,0 0 0,0 0 0,0 0 0,-1 0-1,1-1 1,0 1 0,0 0 0,0 0 0,0 0 0,0 0 0,-1 0 0,1-1 0,0 1 0,0 0 0,0 0 0,-1 0 0,1 0-1,0 0 1,0 0 0,0 0 0,-1 0 0,1 0 0,0 0 0,0 0 0,0 0 0,-1 0 0,1 0 0,0 0 0,0 0 0,0 0-1,-1 0 1,1 0 0,0 0 0,0 0 0,0 0 0,-1 0 0,1 1 0,0-1 0,0 0 0,0 0 0,0 0 0,-1 0 0,1 0-1,0 1 1,0-1 0,0 0 0,-9 12 250,-2 9-113,0 1 0,2 0-1,-11 41 1,11-35 26,0 0 1,-18 36-1,20-53-123,4-7-25,0 1-1,1-1 1,-1 1 0,1-1-1,0 1 1,0 0 0,0 0 0,1 0-1,0 0 1,0 0 0,0 1-1,1 5 1,0-10-34,0 0 0,1 0 0,-1 0 0,1 0 0,-1 0 0,1 0 0,0-1 0,-1 1 0,1 0 0,0 0 0,-1-1 0,1 1 0,0 0 0,0-1 0,0 1 0,0-1 0,0 1 0,-1-1 0,1 0 0,0 1 0,0-1 0,2 1 0,24 3 96,-23-4-85,18 1 50,41-4 0,-6 0-16,-23 7-38,-27-3-10,0 0 0,0-1-1,0 1 1,8-2 0,-14 1 37,-1 0-29,8-3 2,24 1-9,-20 1-5,0 0 1,-1 0-1,1-1 1,-1-1 0,0 0-1,12-4 1,-19 5 14,0 1 0,-1-1 0,1 0 0,0 0 0,-1 0 0,0 0 0,1-1 0,-1 0 0,0 1 0,0-1 0,-1 0 1,1-1-1,-1 1 0,1 0 0,-1-1 0,0 1 0,2-7 0,-2 4 16,-1 1 0,0-1 0,0 1 0,-1-1 0,1 0 0,-1 1 0,-1-1 0,1 0 0,-1 1-1,0-1 1,0 1 0,-3-9 0,0 2-16,0 0-1,1 0 1,0 0-1,1 0 1,0 0-1,1 0 0,0-1 1,1 1-1,1-1 1,2-17-1,-1 24-16,-1 0 0,0-1 0,0 0 0,-1 1 0,0-1 0,0 1 0,-1-1 0,1 1 0,-1-1 0,-2-7 1,1 11-6,1 0 0,-1 0 0,1 0 0,-1 0 0,0 0 0,0 0 0,0 1 0,-1-1 0,1 1 1,0-1-1,-1 1 0,0 0 0,0 0 0,1 0 0,-1 0 0,0 1 0,-1-1 0,1 1 0,0 0 1,0-1-1,-5 0 0,0 1-38,0 0 0,-1 0-1,1 0 1,0 1 0,0 1 0,0-1 0,0 1 0,0 0 0,0 1-1,0 0 1,0 0 0,0 1 0,-11 6 0,-12 6-932,-54 37 1,55-32 83,-42 25-1200,-5 2 930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205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315 63 9010,'-5'-3'413,"2"2"-225,1 0 0,0 0-1,0-1 1,0 1 0,0 0 0,0-1-1,0 1 1,0-1 0,1 0-1,-1 0 1,0 1 0,1-1-1,0 0 1,-1 0 0,1-1-1,0 1 1,0 0 0,0 0 0,0 0-1,0-1 1,1 1 0,-1-1-1,1 1 1,-1 0 0,1-1-1,0-2 1,0 4-189,0 1 0,0 0-1,0-1 1,-1 1 0,1 0 0,0 0-1,0-1 1,-1 1 0,1 0 0,0 0 0,0-1-1,-1 1 1,1 0 0,0 0 0,0 0-1,-1 0 1,1-1 0,0 1 0,-1 0-1,1 0 1,0 0 0,-1 0 0,1 0-1,0 0 1,-1 0 0,1 0 0,0 0 0,-1 0-1,1 0 1,0 0 0,-1 0 0,1 0-1,0 0 1,-1 0 0,1 0 0,0 1-1,-1-1 1,1 0 0,-21 6-24,13-3 36,0 0 1,0 0 0,1 1-1,-1 0 1,1 1-1,0-1 1,0 1 0,0 1-1,-7 7 1,-1 2 87,-12 13 266,-27 35 0,47-54-318,0 1 1,1 0 0,0 0-1,1 0 1,0 1-1,0 0 1,1 0 0,-3 15-1,6-20-44,-3 12 45,1 1 0,0 0 0,1 19 0,2-33-30,0 0 1,1 0-1,-1 0 0,1 0 0,0 0 1,1-1-1,-1 1 0,1 0 1,0-1-1,0 1 0,0-1 0,0 0 1,1 0-1,0 0 0,0 0 1,5 6-1,18 21 49,-23-27-64,0 0-1,0 0 1,0 0 0,1 0 0,-1 0-1,1-1 1,0 0 0,0 0 0,0 0-1,0 0 1,6 2 0,2-1 18,0 0 1,0 0-1,0-1 1,0-1-1,1 0 1,-1-1-1,1 0 1,0-1-1,-1 0 1,1-1-1,-1-1 1,19-4-1,5-4 218,-2-1 0,1-1 0,33-18 0,-67 29-211,1 0-1,0 1 1,-1-1 0,1 0-1,0 0 1,-1 0 0,1-1 0,-1 1-1,0 0 1,1 0 0,-1-1 0,0 1-1,0-1 1,0 1 0,0-1 0,0 0-1,0 1 1,0-1 0,0 0 0,-1 0-1,1 1 1,-1-1 0,1 0 0,-1 0-1,0 0 1,0 0 0,0 0 0,0 0-1,0 0 1,0 1 0,-1-5 0,2-19 13,-1 22-44,1 1-1,0-1 1,0 0-1,0 0 1,0 0-1,1 1 1,-1-1-1,1 1 0,-1-1 1,1 1-1,0 0 1,0-1-1,0 1 1,0 0-1,0 0 1,1 0-1,-1 1 1,1-1-1,-1 0 0,4 0 1,13-12-15,-18 13 38,0 0 1,1 0-1,-1-1 0,0 1 0,-1 0 1,1 0-1,0-1 0,0 1 0,0-1 0,-1 1 1,1-1-1,-1 1 0,1-1 0,-1 1 0,0-1 1,1 0-1,-1 1 0,0-1 0,0-2 0,-7-12 441,6 12-420,0 1 0,0 0 0,-1 0-1,1 0 1,-1 1 0,-3-6 0,-14-16 241,-1 1 1,-26-23-1,34 35-198,0 0-1,0 0 1,-2 1 0,-14-8-1,24 16-121,-1-1-1,1 1 1,-1 0-1,0 0 1,0 1-1,0-1 1,0 1-1,0 0 1,0 1-1,0-1 1,0 1-1,0 0 1,0 0-1,-1 0 1,1 1-1,0 0 1,-9 2-1,0 4-560,-1 0-1,1 0 1,0 2-1,-21 15 0,-14 19-439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4:36.646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379 112 3513,'-15'0'541,"1"0"0,-26 5 1,33-3-687,-1 0 0,1 0-1,0 1 1,0 0 0,0 0 0,1 1 0,-8 5 0,-2 3 453,0 0 1,0 2-1,2 0 1,-20 22 0,27-22-127,7-13-118,0 0 1,0-1-1,0 1 0,0 0 0,0 0 0,0-1 0,-1 1 0,1 0 0,0-1 0,0 1 0,-1 0 0,1-1 0,-1 1 0,1 0 0,0-1 0,-1 1 0,1-1 0,-1 1 0,1-1 0,-1 1 0,0-1 0,1 1 0,-1-1 1,1 0-1,-1 1 0,0-1 0,0 0 0,1 0 0,-1 1 0,0-1 0,1 0 0,-1 0 0,0 0 0,-1 0 0,-9-2 500,-1-1-1,0 2 1,-23-1-1,27 2-451,3 0-67,1 0-1,-1 0 1,1 1-1,-1-1 1,-5 3 0,9-3-49,0 0 0,1 0 1,-1 0-1,0 0 0,1 1 1,-1-1-1,0 0 0,1 0 0,-1 0 1,1 1-1,-1-1 0,1 0 1,-1 1-1,0-1 0,1 1 1,-1-1-1,1 1 0,0-1 0,-1 1 1,1-1-1,-1 1 0,1-1 1,0 1-1,-1-1 0,1 1 0,0-1 1,0 1-1,-1 0 0,1-1 1,0 1-1,0 0 0,0-1 1,0 1-1,0 0 0,0-1 0,0 1 1,0 0-1,0-1 0,0 1 1,0 0-1,1 0 1,-1-1 1,0 0 0,0 1-1,1-1 1,-1 0-1,0 1 1,1-1-1,-1 0 1,1 1-1,-1-1 1,0 0-1,1 0 1,-1 0-1,1 1 1,-1-1 0,1 0-1,-1 0 1,1 0-1,-1 0 1,0 0-1,1 0 1,-1 0-1,1 0 1,-1 0-1,1 0 1,-1 0 0,1 0-1,-1 0 1,1 0-1,0-1 1,19-6 63,-14 4-27,158-50 1379,-149 51-1353,1 0-1,-1 1 1,0 1 0,1 1-1,-1 0 1,1 1 0,14 3-1,33 4-38,-39-7 147,0-2 1,1 0 0,-1-1 0,0-2 0,0 0-1,-1-2 1,1 0 0,34-14 0,-49 15-62,-1 1 0,1 0 0,0 1 1,0 0-1,0 0 0,12 0 0,-19 2-110,0 1 0,-1-1 0,1 1 0,-1 0 0,1 0 0,-1 0 0,1 0 0,-1 0 0,0 0 0,3 2 0,15 9-9,-9-9 23,1-1 0,0 0-1,-1 0 1,1-2 0,0 1 0,0-1 0,16-2-1,-2-3 29,-1 0 0,25-9 0,-9 1 152,-1 2 1,78-11 0,-97 19-165,-16 2-32,-1 0 0,0 1 0,1-1 0,-1 1 1,1 0-1,-1 0 0,1 0 0,-1 1 1,1-1-1,-1 1 0,0 0 0,1-1 0,4 3 1,0 0 77,1 0 0,-1-1 0,1 0 0,0-1 0,0 0 0,0 0 0,13-2 0,22-2-6,0-2 1,0-2 0,80-25-1,-108 29-59,0 0-1,0 1 0,0 1 1,29 1-1,2-1-10,92-13 20,-30 2-6,-53 10-61,67 7 1,-68-2 107,68-4 0,5-9 190,141-31-1,-227 33-72,0 2 0,0 1-1,72 3 1,125 28-179,-204-21 35,0-2-1,65-3 1,69-18-23,-138 14 17,-3-1 8,46 0 1,15 2 20,-48 1-74,0 1 0,73 9 0,-63 1 14,119 13 15,-97-18 1,109 2 24,-106-6-34,119-6 1,-157 3-4,-1 3 0,53 5 0,74 18-17,-21-2 11,50 11 35,-118-18-20,29-3-31,-75-10 34,-1 2 0,0 1-1,37 10 1,-21 0 17,-18-5-28,0 0-1,1-2 1,0-2 0,0 0 0,33 1-1,-40-5 16,-11-1 2,-1 1-1,0-1 0,1-1 1,-1 0-1,12-2 0,3-6 40,-17 6-42,1 1-1,0-1 0,-1 1 1,12-1-1,124-10 102,-102 11-80,59-12 1,4 0-6,24 8 46,62-6-5,135-9-11,-120 12-24,-51-12 358,-115 14-229,0 1 0,0 1-1,1 3 1,58 3-1,57 18-135,182 14 64,-255-23-66,149 35-44,-157-31 200,141 47 0,-173-48-195,-29-9 23,-7-2 4,0 0 1,1 0-1,-1-1 1,1 0-1,-1 0 0,1 0 1,8-1-1,-14 0-3,0 0 0,1 0 0,-1-1 0,0 1 0,0 0 0,1 0 0,-1-1 0,0 1 0,0 0 0,0-1 0,1 1 0,-1 0 0,0-1 0,0 1 0,0 0 0,0-1 0,0 1 0,0-1 0,0 1 0,0 0 0,0-1 0,0 1 0,0 0 0,0-1 0,0 1-1,0-1 1,0 1 0,0 0 0,0-1 0,0 1 0,0 0 0,0-1 0,-1 1 0,1 0 0,0-1 0,0 1 0,-1-1 0,-8-21 17,5 15-133,-2-7-178,4 11 46,1 0 1,-1 0-1,1-1 0,0 1 0,0 0 1,0-1-1,0 1 0,1-1 1,-1 1-1,1-4 0,2-10-383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5:45.296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117 17 7034,'-81'-16'1449,"77"15"-2271,6 2 533,-1 0 313,0 0-1,1 0 0,-1 0 0,0 0 0,0 0 0,0 0 1,0 0-1,0 0 0,0 1 0,0-1 0,0 0 0,1 2 1,0 6 18,0 0 0,-1-1 0,0 1 0,0 0 0,-1 0 0,0 0 0,0 0 1,-1 0-1,0 0 0,-1 0 0,-4 12 0,4-16 157,0 0 0,-1 0 0,0 0 0,0 0 0,0-1 0,0 0 0,-1 1 0,0-1-1,0-1 1,0 1 0,-6 4 0,9-7-237,82-5-1304,-77 4 1416,-1 1 0,0-1-1,0 1 1,0 0 0,0 0 0,0 1 0,0-1-1,0 0 1,0 1 0,-1 0 0,1 0 0,0-1 0,-1 2-1,0-1 1,1 0 0,2 4 0,8 6-267,2-4 9,-9-17 1023,-5 6-793,0 1 0,0-1 0,0 0 0,1 0 0,-1 0 0,1 1 1,2-4-1,6-5 70,-1 1 1,1 0-1,18-13 0,-27 23-100,17-17 2347,-10 13-2245,-1-1 0,0 0-1,10-9 1,15-10 185,-22 19-288,-2 2-1152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22:04.636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71 268 6785,'56'9'385,"-41"-6"-150,1 0 1,-1-1-1,1 0 0,0-1 1,0-1-1,0-1 0,31-4 1,-42 4-105,0 0 1,0 1 0,0 0 0,0 0-1,1 1 1,-1-1 0,0 1 0,0 0-1,0 1 1,0-1 0,0 1 0,0 0 0,4 3-1,4 0 33,-12-4-152,0-1 0,1 1-1,-1-1 1,0 0 0,0 1 0,1-1 0,-1 0-1,0 0 1,1 0 0,-1 0 0,0 0 0,1 0-1,-1 0 1,0 0 0,1-1 0,-1 1 0,0 0-1,0-1 1,1 1 0,-1-1 0,0 0 0,0 1-1,0-1 1,0 0 0,2-1 0,12-7-8,-9 7 1,1 0 1,-1 0-1,0 0 0,1 1 1,9-1-1,-11 2-3,-3 0-3,1 0 0,0 0-1,-1 0 1,1 1-1,0-1 1,-1 1-1,1 0 1,-1 0-1,1-1 1,-1 2 0,1-1-1,-1 0 1,4 3-1,-4-3 7,0 0-1,0 1 0,0-1 1,0 0-1,0-1 1,0 1-1,0 0 0,0-1 1,0 1-1,4 0 0,-14-1 30,0 1-1,-1 0 0,1 1 0,0-1 1,0 2-1,0-1 0,1 1 0,-1 0 1,1 1-1,-1 0 0,-8 6 0,15-9-39,0 1-1,0-1 1,0 1-1,1-1 1,-1 1-1,1-1 1,-1 1-1,1 0 1,-1-1 0,1 1-1,0-1 1,0 1-1,0 0 1,0-1-1,0 3 1,3 36 39,-2-38-33,2 25 10,0-11-4,0-1 0,-2 1 1,0-1-1,-1 1 0,-2 20 1,-26 83-5,24-103 29,-1-1 0,-1 0 0,0 0 0,-15 25 0,7-12 172,12-26-184,0 0 1,0 0 0,0 0 0,0 0-1,0-1 1,0 1 0,0 0 0,-1-1 0,1 1-1,-1-1 1,1 0 0,-1 0 0,1 0-1,-1 0 1,0 0 0,0-1 0,1 1-1,-1-1 1,-3 0 0,-1 2 62,6-3-34,0 0-1,0 0 1,0 0 0,0 0-1,0 0 1,1-1-1,-1 1 1,0 0 0,0 0-1,1-1 1,-1 1 0,1 0-1,0-1 1,-1 1-1,1 0 1,-1-3 0,-2-6 36,0 5-66,0 0 0,0 0 0,0 0 0,-1 0-1,0 0 1,0 1 0,-8-7 0,1 1 9,5 4-27,0 1-1,0-1 0,-1 1 1,0 0-1,0 1 0,0 0 1,0 0-1,-1 1 0,0-1 1,1 2-1,-14-4 0,2 3-67,0 1-1,0 1 1,-27 1-1,16 0-49,22 2-23,13 3 33,-4-5 104,1 1 0,-1-1-1,1 1 1,-1-1 0,1 0-1,0 1 1,-1-1 0,1 0 0,-1 0-1,1 0 1,0 0 0,-1-1-1,1 1 1,1-1 0,4-2-58,1-1 0,-1 0 0,-1 0 0,1-1-1,-1 1 1,1-2 0,-1 1 0,-1-1 0,7-7 0,1-3-1452,20-32 0,87-372-7836,-87 283 9350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3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9 156 5209,'-8'-8'2375,"8"7"-2257,0 1 1,0-1 0,0 1-1,0-1 1,-1 1 0,1-1 0,0 1-1,1-1 1,-1 0 0,0 0-1,17-2 1525,0 1-2002,-2-1 651,1 0 1,22-10-1,-32 12-184,1-1-1,0 1 0,-1 0 1,1 0-1,0 1 0,0 0 1,11 1-1,49 10 612,-59-10-704,27 6-4,189 28 424,-191-33-365,-1-1-1,0-1 0,1-2 1,-1-1-1,32-8 1,28-7-14,1 3 0,1 5 0,-1 4 1,108 6-1,407-19 31,-450 3-52,87-5 56,74 25-60,103-4-11,-48-32 35,32 12 559,3 28-27,-270-3-527,169 20 339,50 0-306,-321-25-88,58 0 12,105 13 1,125 50-18,-184-32 2,73-3 25,-105-17 7,-35-5-21,89-5 0,-34-2-6,90 10 0,224-3 18,-93-55 42,22-2 2,-224 49-74,-55 2 4,-59-3 11,38-6 1,9-1 40,-35 4-13,0-1 0,68-21 0,-7 1-24,-50 21 37,-46 6-34,0-1 0,0 0-1,0-1 1,0 0 0,0-1-1,16-6 1,-24 8-306,12-7 974,-12 4-1266,1 28-3948,13-11 4352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4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54 171 2168,'-19'-102'1329,"18"99"-1134,1-1 0,-1 0 1,1 0-1,0 0 0,0 0 1,1 0-1,-1 0 0,3-7 1,-2 9-54,0 0 0,0 0 0,0 0 0,0 0 0,1 0 0,-1 0 0,1 0 0,2-2 0,8-3 2450,-12 8-2558,0 16 2807,0-3-3092,-7 616 3202,5-583-2904,-4 314 73,10-304-80,16 69 0,4 47 64,-24-74 217,-23 187-1,2-62-297,21-187-7,2-1 0,11 70 0,-6-63 42,2 69 0,-9-52 213,3 111 517,0-103-757,-10 109 0,-22 67 75,23-205-79,-2 57 48,7-63 1,-2 0-1,-10 47 0,10-69-57,-13 64 114,15-66-126,0-1-1,1 1 1,0-1-1,0 1 1,1 0-1,3 15 0,-2-14 12,-1 0 0,0 0 0,-1 0 0,1 0 0,-3 12-1,1-11 6,1 1 0,0-1 0,3 20-1,0-16-21,1-1-1,1 0 0,0 0 0,1 0 0,0 0 0,1-1 1,13 19-1,-26-45-594,1-1 0,0-1 0,1 1 0,1 0 0,-2-16 0,2-34-452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5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71 138 5017,'22'-110'1774,"-12"82"3121,-6 49-4806,-1 11 192,-1 1 0,-2-1 0,-6 51 0,-4 51 10,-10 76 957,10-134-909,4 1 0,6 130 1,38 154-146,-15-82 44,-18-177-104,30 166-1,-9-78-69,-8-44-8,-13-103-11,-2 1-1,-7 83 1,1-63 4,-2-2 99,-18 86 0,4-36 64,10-40-132,-3 25 90,-4-2 1,-35 117-1,46-194-141,1 0-1,0 1 1,1-1-1,1 1 1,1-1 0,0 1-1,2 0 1,4 32-1,-5-42-7,0 1 0,-1 0 0,0 0 0,0 0 0,-1 0 0,0-1 0,-1 1 0,0-1 0,-1 0 0,-6 13 0,6-13 45,0-3-63,2 0 1,-1 0 0,-4 13-1,-2-4-270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6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96 104 1936,'0'-3'377,"1"0"0,-1 0-1,0 0 1,1 0-1,0 1 1,0-1 0,0 0-1,0 0 1,0 1 0,0-1-1,1 1 1,-1-1-1,1 1 1,3-4 0,0 0-437,1 0 0,1 0 0,9-6 0,2-2 758,-18 14-659,1-1-1,-1 1 0,0 0 0,0 0 0,1 0 0,-1-1 1,0 1-1,0 0 0,0 0 0,0-1 0,1 1 1,-1 0-1,0 0 0,0-1 0,0 1 0,0 0 1,0-1-1,0 1 0,0 0 0,0-1 0,0 1 0,0 0 1,0 0-1,0-1 0,0 1 0,0 0 0,0-1 1,0 1-1,0 0 0,0 0 0,0-1 0,0 1 0,-1 0 1,1-1-1,0 1 0,0 0 0,0 0 0,0-1 1,-1 1-1,1 0 0,0 0 0,0 0 0,0-1 1,-1 1-1,1 0 0,0 0 0,-1 0 0,1 0 0,0 0 1,0 0-1,-1-1 0,1 1 0,0 0 0,-1 0 1,1 0-1,0 0 0,0 0 0,-1 0 0,1 0 0,-1 0 1,-18-2 971,16 1-947,1 1 0,-1 0 1,1 0-1,-1 0 0,0 1 0,1-1 1,-1 1-1,1-1 0,-1 1 0,1 0 1,0 0-1,-1 0 0,1 0 1,0 0-1,0 0 0,-1 1 0,1-1 1,0 1-1,0 0 0,0-1 0,1 1 1,-1 0-1,0 0 0,1 0 1,-1 0-1,-1 5 0,-24 61 1061,19-52-1018,2 1 0,-1 0 1,2 0-1,-6 33 0,3 109-11,3-36-74,2-65 124,3 0 0,12 106 0,10 23-7,9 66-67,-19-188-44,-3 1 1,1 120-1,-13-45 29,-7 95 22,5-114-74,12 162 0,-7-280-4,43 375 38,2 54 12,-34-217-9,49 263 0,-44-353 285,-6 0 0,-7 156 1,-1-224-172,15 94 1,-11-104-119,-3-24-3,-2-1-1,-1 1 1,-1-1 0,-5 34 0,-25 92 315,1-8-158,-33 195-113,57-311-49,0 0 0,-11 26 0,7-25 8,-9 44 0,1 19-27,4-23-16,-5 71 1,17-104-48,1-14-536,0 0 0,-6 26-1,7-45 528,0 1-1,0-1 1,0 0-1,0 1 1,0-1-1,0 0 1,0 1-1,0-1 1,0 0-1,0 1 1,0-1-1,0 0 1,-1 1-1,1-1 1,0 0-1,0 1 1,0-1-1,0 0 1,-7 4-1313,7-4 1313,0 0-1,-1 0 1,1 0-1,0 0 1,-1-1-1,1 1 1,-1 0-1,-8-13-794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7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25 271 3977,'-14'13'550,"4"-3"253,31-14-522,22-8-222,-8 2 210,0-1 0,41-19 0,-72 28-115,0 1 0,1-1 0,-1 1 0,0 0-1,0 1 1,1-1 0,-1 1 0,0-1 0,1 2-1,-1-1 1,0 0 0,1 1 0,4 1 0,9 2-5,32 14 1,-19-7-73,11 1-7,0-3 0,1-1 0,72 4 0,131-11 1138,-157-3-483,285 16 255,-208-4-967,182-12 1,194-23 102,-435 21-59,249 7 29,53-2-56,13-40 152,16 0 676,70-15-738,-92 21-89,-262 24-30,99-9 2,235-11 689,-301 27-327,161-5-264,-23-23-29,21 0-2,-235 29-74,142 15 0,-16 3 60,-9-2 383,321 9-87,-237-18-328,366-5 11,-625-2-29,471 24 10,-51 0 7,-447-23-23,440 11 1,-117 4 7,-327-14-8,108 3 2,325 8 20,0-25-6,-199 12-12,-71 4 0,-15-4 1,208-13 48,56-8 33,-93 8-63,-61 4 0,-100 6-13,304-17 165,-290 14-98,129-11 0,446-6 107,-423 46-166,11 1 4,-246-20-13,394 0 39,-310-7-24,258 27 0,87 4-7,-208-17 11,47 27-40,44 2 26,-298-34-1,357 9 39,-407-14-56,523-11 137,-404-15 415,-169 22-309,47 0-1,-47 3-211,39-6 0,-60 6-15,0 0-1,-1 0 1,1-1 0,-1 1-1,1-1 1,-1 0-1,4-3 1,15-7 34,6 4 29,1 2 1,-1 0-1,1 2 0,0 1 0,44 1 1,0 0-60,-10 1-14,-42 1 5,0 0 1,0-1-1,39-8 0,-57 8-13,1 0 1,0-1-1,-1 2 1,1-1-1,0 0 0,0 1 1,-1-1-1,1 1 1,0 0-1,0 0 1,0 1-1,-1-1 1,1 1-1,0 0 1,0 0-1,-1 0 1,1 0-1,-1 1 1,6 2-1,13 6-23,-20-10-4,1 1 1,0 0 0,-1 0 0,1 0 0,-1 0 0,0 0 0,1 1 0,-1-1 0,0 1-1,0-1 1,3 4 0,-5 2-925,-7 3 433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958425-6420-41D5-9F57-35C1FA2E4FC2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78B5F-B71D-433E-B8CA-9B7C5FCB8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8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57280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18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86629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16504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26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70794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27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38045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29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0563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30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07932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35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17198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9C8716-190D-4D5A-9EFF-C5CC78FFE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DE9D08F-79E4-489A-B783-2D565321B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8C39399-3C32-43BE-9A0F-7ECE0DEEC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09/08/2022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0C8DF91-4A72-48D3-8C92-EC3F5E7D5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6F6B094-CD80-4FA8-8F91-E56D8CEF3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7368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603E64-DC70-4D20-B6DF-3FC520C70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AB40AC8-D508-4979-878B-977DFA66D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D325AD8-D99E-4084-BFF6-114422B33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09/08/2022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9F43FFB-E247-4878-B6AE-9DF6EB14C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4628632-D8B4-450A-ACD2-66DBF28FB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394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D8D82FE8-1223-4727-A776-810BD237E0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64F3FA0-8B90-44DD-B47D-EAA1B83BAC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12A6B63-CE54-4ED5-8B70-74BD1E9B9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09/08/2022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80EEE62-3021-4B1D-992B-2DCCB3172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D3482C4-5816-41F7-BC53-BD57C3C83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960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9-8-2022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7138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9-8-2022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726995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9-8-2022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46308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9-8-2022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97810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9-8-2022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22705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9-8-2022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85092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9-8-2022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65246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9-8-2022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3446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065FBC-5627-47E7-A630-911FD0F83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CEDA507-328C-40FE-982E-D69ADCF04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82F59E8-AC0C-44F5-AA07-F9E0429EC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09/08/2022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AB79DDC-B4E0-4DC5-89AF-63589F322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5C8E217-3806-4403-A1B4-3F86370C1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57905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9-8-2022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54664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9-8-2022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8409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9-8-2022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60084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, no line 20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1451976" y="396770"/>
            <a:ext cx="10368000" cy="734400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ts val="2500"/>
              </a:lnSpc>
              <a:spcBef>
                <a:spcPts val="624"/>
              </a:spcBef>
              <a:defRPr sz="26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595282-1FFB-4018-945B-76C310E6DE7C}" type="slidenum">
              <a:rPr lang="en-GB" altLang="nl-NL"/>
              <a:pPr>
                <a:defRPr/>
              </a:pPr>
              <a:t>‹#›</a:t>
            </a:fld>
            <a:endParaRPr lang="en-GB" altLang="nl-NL"/>
          </a:p>
        </p:txBody>
      </p:sp>
      <p:sp>
        <p:nvSpPr>
          <p:cNvPr id="5" name="Date Placeholder 10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DA38C5-062C-4F2B-9815-9127FE18C0E1}" type="datetime1">
              <a:rPr lang="en-GB"/>
              <a:pPr>
                <a:defRPr/>
              </a:pPr>
              <a:t>09/08/2022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010082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20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44909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lte and bulleted list 20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UT_ITC powerpoint sheet small_2">
            <a:extLst>
              <a:ext uri="{FF2B5EF4-FFF2-40B4-BE49-F238E27FC236}">
                <a16:creationId xmlns:a16="http://schemas.microsoft.com/office/drawing/2014/main" id="{A660EAE5-3E84-4D06-8CF0-F33AB60D2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4"/>
          <a:stretch>
            <a:fillRect/>
          </a:stretch>
        </p:blipFill>
        <p:spPr bwMode="auto">
          <a:xfrm>
            <a:off x="-12700" y="465139"/>
            <a:ext cx="1303867" cy="494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51976" y="396770"/>
            <a:ext cx="10368000" cy="734400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ts val="2500"/>
              </a:lnSpc>
              <a:spcBef>
                <a:spcPts val="624"/>
              </a:spcBef>
              <a:defRPr sz="2600" cap="all" baseline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000" y="1577500"/>
            <a:ext cx="10401600" cy="4587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en-US" noProof="0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D3D92BA3-877A-4F52-8D0F-1AFF9359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D55BEE-6FB1-43F4-A2DD-C6EC7664F1F6}" type="datetime1">
              <a:rPr lang="en-GB"/>
              <a:pPr>
                <a:defRPr/>
              </a:pPr>
              <a:t>09/08/2022</a:t>
            </a:fld>
            <a:endParaRPr lang="nl-NL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51FF467A-C917-499E-8D6A-6E7D635D1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A64F614F-3E2B-4B6B-A636-31E4096D6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959E94-9760-4150-A23C-0CDDC1C4909E}" type="slidenum">
              <a:rPr lang="nl-NL" altLang="nl-NL"/>
              <a:pPr/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242800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FB6649-8EF3-4EAB-AEA5-537ABC94A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C86C79B-DD43-4088-9209-3E0FE5DE7B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9462FB6-07D3-49EC-BFF1-97136EC4B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09/08/2022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8D3BFC8-D698-4FED-A61C-0F67D4ECF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F456762-5497-44BC-B8DA-DE2B3DB33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868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59F7A4-5308-44CC-86C9-FEB9B2A2C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4F26FDF-99F7-4D1B-AB8A-911187E9B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350201E-FE38-4578-9214-89E6F9B82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95B9F89-F69E-41CB-B412-5F03E98A3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09/08/2022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A76C26B-ADA5-456B-887B-572C6A524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7D08F1A-7ACE-4819-9AA3-3C101B682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4944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43ED0F-BE28-4008-81A0-F477E6A72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8CA84E8-0163-4281-8E1F-4BEE202BA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E427AE2-C917-4B94-B821-028BB458B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E07A93D-FB88-4A4A-A182-90B8AB26BA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DFA1D49-A240-43BF-ADE4-9F2F9847C6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D850BFB-9218-45BC-A4F8-9C418A5F8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09/08/2022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5CFF644F-3475-4D9B-9360-D21D790C8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0AC4132-A64A-4825-ABE6-4949C6E6E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6923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056794-CA15-4708-AB15-285BB9973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4B72D56-29F8-4284-942A-72F57E451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09/08/2022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5E5B31C-474D-43D0-889D-2CC9550CF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D5C73F8-370C-4397-9CDA-354996937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544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3B23CD45-5578-40B3-B64A-AAB5379CA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09/08/2022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7F6E401-B9DE-4F34-9172-6E3218658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98B65EC-A85A-4314-8B53-8640D6552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896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CC3DAA-5B0B-4603-8E7D-C85D81541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0982620-6483-4CBF-8826-4F16AED79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9661F95-0C45-4DD5-86E9-3BC8968682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4FF15F0-63A0-404D-B5B1-3E3124F0D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09/08/2022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D753DF9-4A84-4969-966B-4B9333374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BD72D4D-C51B-48A3-A5EC-8BE03E130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913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6B0107-8015-4AEE-81BE-5C01ABEC4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7FF83B18-C88F-4FCC-A963-DAE3773366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A7BDD12-19B2-41CE-BDD7-80270B99C5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D2C9FC-70CF-4CDB-9282-A0647B7EC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09/08/2022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2EB77A2-6A93-4052-922B-BB006AB9D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1E0EE94-D4B6-4AEF-88D5-95F1B0E8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9571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A4B8212B-0B68-4BB5-B574-B1694405C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1911398-D2D2-4B77-BAE1-DFEC84575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F787613-5442-4B56-B258-8D44CCDCCD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237AB-7797-4E3A-A6A5-D667FC2B1A86}" type="datetimeFigureOut">
              <a:rPr lang="en-GB" smtClean="0"/>
              <a:t>09/08/2022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C846F53-4411-45C0-9E47-AF68F0D067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A3C195C-22E9-4274-A3D4-3CE3DEF14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3445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200B7-4B8E-4B48-BDE1-4D1EA95F25A7}" type="datetimeFigureOut">
              <a:rPr lang="nl-NL" smtClean="0"/>
              <a:t>9-8-2022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2631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21" Type="http://schemas.openxmlformats.org/officeDocument/2006/relationships/image" Target="../media/image11.png"/><Relationship Id="rId42" Type="http://schemas.openxmlformats.org/officeDocument/2006/relationships/customXml" Target="../ink/ink21.xml"/><Relationship Id="rId47" Type="http://schemas.openxmlformats.org/officeDocument/2006/relationships/image" Target="../media/image24.png"/><Relationship Id="rId63" Type="http://schemas.openxmlformats.org/officeDocument/2006/relationships/image" Target="../media/image32.png"/><Relationship Id="rId68" Type="http://schemas.openxmlformats.org/officeDocument/2006/relationships/customXml" Target="../ink/ink34.xml"/><Relationship Id="rId84" Type="http://schemas.openxmlformats.org/officeDocument/2006/relationships/customXml" Target="../ink/ink42.xml"/><Relationship Id="rId89" Type="http://schemas.openxmlformats.org/officeDocument/2006/relationships/image" Target="../media/image45.png"/><Relationship Id="rId16" Type="http://schemas.openxmlformats.org/officeDocument/2006/relationships/customXml" Target="../ink/ink8.xml"/><Relationship Id="rId11" Type="http://schemas.openxmlformats.org/officeDocument/2006/relationships/image" Target="../media/image6.png"/><Relationship Id="rId32" Type="http://schemas.openxmlformats.org/officeDocument/2006/relationships/customXml" Target="../ink/ink16.xml"/><Relationship Id="rId37" Type="http://schemas.openxmlformats.org/officeDocument/2006/relationships/image" Target="../media/image19.png"/><Relationship Id="rId53" Type="http://schemas.openxmlformats.org/officeDocument/2006/relationships/image" Target="../media/image27.png"/><Relationship Id="rId58" Type="http://schemas.openxmlformats.org/officeDocument/2006/relationships/customXml" Target="../ink/ink29.xml"/><Relationship Id="rId74" Type="http://schemas.openxmlformats.org/officeDocument/2006/relationships/customXml" Target="../ink/ink37.xml"/><Relationship Id="rId79" Type="http://schemas.openxmlformats.org/officeDocument/2006/relationships/image" Target="../media/image40.png"/><Relationship Id="rId5" Type="http://schemas.openxmlformats.org/officeDocument/2006/relationships/image" Target="../media/image3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4.png"/><Relationship Id="rId30" Type="http://schemas.openxmlformats.org/officeDocument/2006/relationships/customXml" Target="../ink/ink15.xml"/><Relationship Id="rId35" Type="http://schemas.openxmlformats.org/officeDocument/2006/relationships/image" Target="../media/image18.png"/><Relationship Id="rId43" Type="http://schemas.openxmlformats.org/officeDocument/2006/relationships/image" Target="../media/image22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64" Type="http://schemas.openxmlformats.org/officeDocument/2006/relationships/customXml" Target="../ink/ink32.xml"/><Relationship Id="rId69" Type="http://schemas.openxmlformats.org/officeDocument/2006/relationships/image" Target="../media/image35.png"/><Relationship Id="rId77" Type="http://schemas.openxmlformats.org/officeDocument/2006/relationships/image" Target="../media/image39.png"/><Relationship Id="rId8" Type="http://schemas.openxmlformats.org/officeDocument/2006/relationships/customXml" Target="../ink/ink4.xml"/><Relationship Id="rId51" Type="http://schemas.openxmlformats.org/officeDocument/2006/relationships/image" Target="../media/image26.png"/><Relationship Id="rId72" Type="http://schemas.openxmlformats.org/officeDocument/2006/relationships/customXml" Target="../ink/ink36.xml"/><Relationship Id="rId80" Type="http://schemas.openxmlformats.org/officeDocument/2006/relationships/customXml" Target="../ink/ink40.xml"/><Relationship Id="rId85" Type="http://schemas.openxmlformats.org/officeDocument/2006/relationships/image" Target="../media/image43.png"/><Relationship Id="rId3" Type="http://schemas.openxmlformats.org/officeDocument/2006/relationships/image" Target="../media/image2.png"/><Relationship Id="rId12" Type="http://schemas.openxmlformats.org/officeDocument/2006/relationships/customXml" Target="../ink/ink6.xml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33" Type="http://schemas.openxmlformats.org/officeDocument/2006/relationships/image" Target="../media/image17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30.png"/><Relationship Id="rId67" Type="http://schemas.openxmlformats.org/officeDocument/2006/relationships/image" Target="../media/image34.png"/><Relationship Id="rId20" Type="http://schemas.openxmlformats.org/officeDocument/2006/relationships/customXml" Target="../ink/ink10.xml"/><Relationship Id="rId41" Type="http://schemas.openxmlformats.org/officeDocument/2006/relationships/image" Target="../media/image21.png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70" Type="http://schemas.openxmlformats.org/officeDocument/2006/relationships/customXml" Target="../ink/ink35.xml"/><Relationship Id="rId75" Type="http://schemas.openxmlformats.org/officeDocument/2006/relationships/image" Target="../media/image38.png"/><Relationship Id="rId83" Type="http://schemas.openxmlformats.org/officeDocument/2006/relationships/image" Target="../media/image42.png"/><Relationship Id="rId88" Type="http://schemas.openxmlformats.org/officeDocument/2006/relationships/customXml" Target="../ink/ink4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25.png"/><Relationship Id="rId57" Type="http://schemas.openxmlformats.org/officeDocument/2006/relationships/image" Target="../media/image29.png"/><Relationship Id="rId10" Type="http://schemas.openxmlformats.org/officeDocument/2006/relationships/customXml" Target="../ink/ink5.xml"/><Relationship Id="rId31" Type="http://schemas.openxmlformats.org/officeDocument/2006/relationships/image" Target="../media/image16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33.png"/><Relationship Id="rId73" Type="http://schemas.openxmlformats.org/officeDocument/2006/relationships/image" Target="../media/image37.png"/><Relationship Id="rId78" Type="http://schemas.openxmlformats.org/officeDocument/2006/relationships/customXml" Target="../ink/ink39.xml"/><Relationship Id="rId81" Type="http://schemas.openxmlformats.org/officeDocument/2006/relationships/image" Target="../media/image41.png"/><Relationship Id="rId86" Type="http://schemas.openxmlformats.org/officeDocument/2006/relationships/customXml" Target="../ink/ink43.xml"/><Relationship Id="rId4" Type="http://schemas.openxmlformats.org/officeDocument/2006/relationships/customXml" Target="../ink/ink2.xml"/><Relationship Id="rId9" Type="http://schemas.openxmlformats.org/officeDocument/2006/relationships/image" Target="../media/image5.png"/><Relationship Id="rId13" Type="http://schemas.openxmlformats.org/officeDocument/2006/relationships/image" Target="../media/image7.png"/><Relationship Id="rId18" Type="http://schemas.openxmlformats.org/officeDocument/2006/relationships/customXml" Target="../ink/ink9.xml"/><Relationship Id="rId39" Type="http://schemas.openxmlformats.org/officeDocument/2006/relationships/image" Target="../media/image20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28.png"/><Relationship Id="rId76" Type="http://schemas.openxmlformats.org/officeDocument/2006/relationships/customXml" Target="../ink/ink38.xml"/><Relationship Id="rId7" Type="http://schemas.openxmlformats.org/officeDocument/2006/relationships/image" Target="../media/image4.png"/><Relationship Id="rId71" Type="http://schemas.openxmlformats.org/officeDocument/2006/relationships/image" Target="../media/image36.png"/><Relationship Id="rId2" Type="http://schemas.openxmlformats.org/officeDocument/2006/relationships/customXml" Target="../ink/ink1.xml"/><Relationship Id="rId29" Type="http://schemas.openxmlformats.org/officeDocument/2006/relationships/image" Target="../media/image15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23.png"/><Relationship Id="rId66" Type="http://schemas.openxmlformats.org/officeDocument/2006/relationships/customXml" Target="../ink/ink33.xml"/><Relationship Id="rId87" Type="http://schemas.openxmlformats.org/officeDocument/2006/relationships/image" Target="../media/image44.png"/><Relationship Id="rId61" Type="http://schemas.openxmlformats.org/officeDocument/2006/relationships/image" Target="../media/image31.png"/><Relationship Id="rId82" Type="http://schemas.openxmlformats.org/officeDocument/2006/relationships/customXml" Target="../ink/ink41.xml"/><Relationship Id="rId1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F4C68-7AD0-4DB5-831D-931C2EC79A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LADM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4AED9FA-B3E2-42B6-9B25-CE02BA7B5E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/>
              <a:t>Version December, 24th </a:t>
            </a:r>
            <a:r>
              <a:rPr lang="nl-NL" dirty="0"/>
              <a:t>2021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81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el 29">
            <a:extLst>
              <a:ext uri="{FF2B5EF4-FFF2-40B4-BE49-F238E27FC236}">
                <a16:creationId xmlns:a16="http://schemas.microsoft.com/office/drawing/2014/main" id="{BA3373A9-3EDC-44CF-8BAA-AF8853D14624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WR22 is 1 </a:t>
            </a:r>
            <a:r>
              <a:rPr lang="nl-NL" dirty="0" err="1"/>
              <a:t>sqm</a:t>
            </a:r>
            <a:r>
              <a:rPr lang="nl-NL" dirty="0"/>
              <a:t> – </a:t>
            </a:r>
            <a:r>
              <a:rPr lang="nl-NL" dirty="0" err="1"/>
              <a:t>electrical</a:t>
            </a:r>
            <a:r>
              <a:rPr lang="nl-NL" dirty="0"/>
              <a:t> power </a:t>
            </a:r>
            <a:r>
              <a:rPr lang="nl-NL" dirty="0" err="1"/>
              <a:t>distribution</a:t>
            </a:r>
            <a:endParaRPr lang="nl-NL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5A8D9F-5708-AEDB-7490-1BB3E440F54A}"/>
              </a:ext>
            </a:extLst>
          </p:cNvPr>
          <p:cNvGrpSpPr/>
          <p:nvPr/>
        </p:nvGrpSpPr>
        <p:grpSpPr>
          <a:xfrm>
            <a:off x="1247007" y="970384"/>
            <a:ext cx="9767412" cy="5792797"/>
            <a:chOff x="1247007" y="970384"/>
            <a:chExt cx="9767412" cy="5792797"/>
          </a:xfrm>
        </p:grpSpPr>
        <p:pic>
          <p:nvPicPr>
            <p:cNvPr id="5" name="Picture 4" descr="Treemap chart&#10;&#10;Description automatically generated">
              <a:extLst>
                <a:ext uri="{FF2B5EF4-FFF2-40B4-BE49-F238E27FC236}">
                  <a16:creationId xmlns:a16="http://schemas.microsoft.com/office/drawing/2014/main" id="{C3BF5335-6C8F-4154-B823-6E740D15C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150" b="5713"/>
            <a:stretch/>
          </p:blipFill>
          <p:spPr>
            <a:xfrm>
              <a:off x="1247007" y="970384"/>
              <a:ext cx="9697986" cy="5495730"/>
            </a:xfrm>
            <a:prstGeom prst="rect">
              <a:avLst/>
            </a:prstGeom>
          </p:spPr>
        </p:pic>
        <p:sp>
          <p:nvSpPr>
            <p:cNvPr id="295" name="Ovaal 14">
              <a:extLst>
                <a:ext uri="{FF2B5EF4-FFF2-40B4-BE49-F238E27FC236}">
                  <a16:creationId xmlns:a16="http://schemas.microsoft.com/office/drawing/2014/main" id="{31426DD8-7C3A-48B4-4296-AF6E06965B33}"/>
                </a:ext>
              </a:extLst>
            </p:cNvPr>
            <p:cNvSpPr/>
            <p:nvPr/>
          </p:nvSpPr>
          <p:spPr>
            <a:xfrm>
              <a:off x="9693468" y="6038565"/>
              <a:ext cx="167546" cy="18443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96" name="Ovaal 276">
              <a:extLst>
                <a:ext uri="{FF2B5EF4-FFF2-40B4-BE49-F238E27FC236}">
                  <a16:creationId xmlns:a16="http://schemas.microsoft.com/office/drawing/2014/main" id="{06ADB25D-8C74-0847-458D-88D03C8E49EE}"/>
                </a:ext>
              </a:extLst>
            </p:cNvPr>
            <p:cNvSpPr/>
            <p:nvPr/>
          </p:nvSpPr>
          <p:spPr>
            <a:xfrm>
              <a:off x="9891743" y="5558718"/>
              <a:ext cx="1122676" cy="1068691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97" name="Pijl: omlaag 287">
              <a:extLst>
                <a:ext uri="{FF2B5EF4-FFF2-40B4-BE49-F238E27FC236}">
                  <a16:creationId xmlns:a16="http://schemas.microsoft.com/office/drawing/2014/main" id="{7C709FBF-9A15-4FEF-E8BA-84873C1FA2EC}"/>
                </a:ext>
              </a:extLst>
            </p:cNvPr>
            <p:cNvSpPr/>
            <p:nvPr/>
          </p:nvSpPr>
          <p:spPr>
            <a:xfrm rot="15581940">
              <a:off x="8649043" y="5753787"/>
              <a:ext cx="879052" cy="1139735"/>
            </a:xfrm>
            <a:prstGeom prst="down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4197668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itel 29">
            <a:extLst>
              <a:ext uri="{FF2B5EF4-FFF2-40B4-BE49-F238E27FC236}">
                <a16:creationId xmlns:a16="http://schemas.microsoft.com/office/drawing/2014/main" id="{426F308A-7C1D-48A8-83EC-072547D0B257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Carlos </a:t>
            </a:r>
            <a:r>
              <a:rPr lang="nl-NL" dirty="0" err="1"/>
              <a:t>owns</a:t>
            </a:r>
            <a:r>
              <a:rPr lang="nl-NL" dirty="0"/>
              <a:t> WR01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7D0B3E0-89C7-5A0B-3027-B70CCCD5719C}"/>
              </a:ext>
            </a:extLst>
          </p:cNvPr>
          <p:cNvGrpSpPr/>
          <p:nvPr/>
        </p:nvGrpSpPr>
        <p:grpSpPr>
          <a:xfrm>
            <a:off x="282271" y="1045028"/>
            <a:ext cx="11157621" cy="5281128"/>
            <a:chOff x="282271" y="1045028"/>
            <a:chExt cx="11157621" cy="5281128"/>
          </a:xfrm>
        </p:grpSpPr>
        <p:pic>
          <p:nvPicPr>
            <p:cNvPr id="3" name="Picture 2" descr="Treemap chart&#10;&#10;Description automatically generated">
              <a:extLst>
                <a:ext uri="{FF2B5EF4-FFF2-40B4-BE49-F238E27FC236}">
                  <a16:creationId xmlns:a16="http://schemas.microsoft.com/office/drawing/2014/main" id="{B9FF3762-DF25-16F5-60B5-D5CF9C2CF8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014" b="8979"/>
            <a:stretch/>
          </p:blipFill>
          <p:spPr>
            <a:xfrm>
              <a:off x="1741906" y="1045028"/>
              <a:ext cx="9697986" cy="528112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854F3AE-CF69-CB0B-52DD-254106B204BD}"/>
                </a:ext>
              </a:extLst>
            </p:cNvPr>
            <p:cNvGrpSpPr/>
            <p:nvPr/>
          </p:nvGrpSpPr>
          <p:grpSpPr>
            <a:xfrm>
              <a:off x="282271" y="2074254"/>
              <a:ext cx="2422516" cy="1026815"/>
              <a:chOff x="90847" y="2419486"/>
              <a:chExt cx="2422516" cy="1026815"/>
            </a:xfrm>
          </p:grpSpPr>
          <p:cxnSp>
            <p:nvCxnSpPr>
              <p:cNvPr id="300" name="Rechte verbindingslijn 284">
                <a:extLst>
                  <a:ext uri="{FF2B5EF4-FFF2-40B4-BE49-F238E27FC236}">
                    <a16:creationId xmlns:a16="http://schemas.microsoft.com/office/drawing/2014/main" id="{008A6FE8-0580-EF18-4EF9-3EE6952029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4198" y="2419486"/>
                <a:ext cx="1659165" cy="842149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3" name="Tekstvak 283">
                <a:extLst>
                  <a:ext uri="{FF2B5EF4-FFF2-40B4-BE49-F238E27FC236}">
                    <a16:creationId xmlns:a16="http://schemas.microsoft.com/office/drawing/2014/main" id="{7F3942E4-3D6B-9446-A06A-11B5B33F7294}"/>
                  </a:ext>
                </a:extLst>
              </p:cNvPr>
              <p:cNvSpPr txBox="1"/>
              <p:nvPr/>
            </p:nvSpPr>
            <p:spPr>
              <a:xfrm>
                <a:off x="90847" y="3076969"/>
                <a:ext cx="763351" cy="369332"/>
              </a:xfrm>
              <a:prstGeom prst="rect">
                <a:avLst/>
              </a:prstGeom>
              <a:solidFill>
                <a:srgbClr val="95FF60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nl-NL" dirty="0"/>
                  <a:t>Carlos</a:t>
                </a:r>
                <a:endParaRPr lang="en-GB" dirty="0"/>
              </a:p>
            </p:txBody>
          </p:sp>
          <p:sp>
            <p:nvSpPr>
              <p:cNvPr id="304" name="Tekstvak 285">
                <a:extLst>
                  <a:ext uri="{FF2B5EF4-FFF2-40B4-BE49-F238E27FC236}">
                    <a16:creationId xmlns:a16="http://schemas.microsoft.com/office/drawing/2014/main" id="{E9AC5FCB-C495-4F32-0963-A594220ABF91}"/>
                  </a:ext>
                </a:extLst>
              </p:cNvPr>
              <p:cNvSpPr txBox="1"/>
              <p:nvPr/>
            </p:nvSpPr>
            <p:spPr>
              <a:xfrm>
                <a:off x="949580" y="2655894"/>
                <a:ext cx="1201804" cy="369332"/>
              </a:xfrm>
              <a:prstGeom prst="rect">
                <a:avLst/>
              </a:prstGeom>
              <a:solidFill>
                <a:srgbClr val="FEFF60"/>
              </a:solidFill>
              <a:ln w="127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nl-NL" dirty="0"/>
                  <a:t>Ownership</a:t>
                </a:r>
                <a:endParaRPr lang="en-GB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037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29">
            <a:extLst>
              <a:ext uri="{FF2B5EF4-FFF2-40B4-BE49-F238E27FC236}">
                <a16:creationId xmlns:a16="http://schemas.microsoft.com/office/drawing/2014/main" id="{D9236295-63F3-4134-91C9-AB3C011C7916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Carlos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03B9AD-FD2C-FD83-BE66-AA2E3EDF86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747"/>
          <a:stretch/>
        </p:blipFill>
        <p:spPr>
          <a:xfrm>
            <a:off x="4426466" y="638063"/>
            <a:ext cx="6602107" cy="3448745"/>
          </a:xfrm>
          <a:prstGeom prst="rect">
            <a:avLst/>
          </a:prstGeom>
        </p:spPr>
      </p:pic>
      <p:cxnSp>
        <p:nvCxnSpPr>
          <p:cNvPr id="26" name="Rechte verbindingslijn 14">
            <a:extLst>
              <a:ext uri="{FF2B5EF4-FFF2-40B4-BE49-F238E27FC236}">
                <a16:creationId xmlns:a16="http://schemas.microsoft.com/office/drawing/2014/main" id="{76352E56-5BE3-EECD-F68D-6628A46C61C9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3035546" y="5047520"/>
            <a:ext cx="56730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15">
            <a:extLst>
              <a:ext uri="{FF2B5EF4-FFF2-40B4-BE49-F238E27FC236}">
                <a16:creationId xmlns:a16="http://schemas.microsoft.com/office/drawing/2014/main" id="{7D453274-7F64-53FC-8C19-3DCD8AF2F272}"/>
              </a:ext>
            </a:extLst>
          </p:cNvPr>
          <p:cNvCxnSpPr>
            <a:cxnSpLocks/>
            <a:stCxn id="36" idx="3"/>
            <a:endCxn id="29" idx="1"/>
          </p:cNvCxnSpPr>
          <p:nvPr/>
        </p:nvCxnSpPr>
        <p:spPr>
          <a:xfrm flipV="1">
            <a:off x="5759085" y="5047519"/>
            <a:ext cx="567307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16">
            <a:extLst>
              <a:ext uri="{FF2B5EF4-FFF2-40B4-BE49-F238E27FC236}">
                <a16:creationId xmlns:a16="http://schemas.microsoft.com/office/drawing/2014/main" id="{4A3B19D9-7EF3-E987-71AD-BE22DC4E9ACF}"/>
              </a:ext>
            </a:extLst>
          </p:cNvPr>
          <p:cNvCxnSpPr>
            <a:cxnSpLocks/>
            <a:stCxn id="34" idx="1"/>
            <a:endCxn id="29" idx="3"/>
          </p:cNvCxnSpPr>
          <p:nvPr/>
        </p:nvCxnSpPr>
        <p:spPr>
          <a:xfrm flipH="1">
            <a:off x="8482624" y="5047519"/>
            <a:ext cx="56730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hoek 10">
            <a:extLst>
              <a:ext uri="{FF2B5EF4-FFF2-40B4-BE49-F238E27FC236}">
                <a16:creationId xmlns:a16="http://schemas.microsoft.com/office/drawing/2014/main" id="{53CCCD64-B386-6F0D-3FFB-BA4457C33786}"/>
              </a:ext>
            </a:extLst>
          </p:cNvPr>
          <p:cNvSpPr/>
          <p:nvPr/>
        </p:nvSpPr>
        <p:spPr>
          <a:xfrm>
            <a:off x="6326392" y="4771254"/>
            <a:ext cx="2156232" cy="552530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BAU01</a:t>
            </a:r>
          </a:p>
        </p:txBody>
      </p:sp>
      <p:sp>
        <p:nvSpPr>
          <p:cNvPr id="34" name="Rechthoek 11">
            <a:extLst>
              <a:ext uri="{FF2B5EF4-FFF2-40B4-BE49-F238E27FC236}">
                <a16:creationId xmlns:a16="http://schemas.microsoft.com/office/drawing/2014/main" id="{67823D09-D97D-4903-876F-3114E5E43A94}"/>
              </a:ext>
            </a:extLst>
          </p:cNvPr>
          <p:cNvSpPr/>
          <p:nvPr/>
        </p:nvSpPr>
        <p:spPr>
          <a:xfrm>
            <a:off x="9049930" y="4771254"/>
            <a:ext cx="2103435" cy="552530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35" name="Rechthoek 12">
            <a:extLst>
              <a:ext uri="{FF2B5EF4-FFF2-40B4-BE49-F238E27FC236}">
                <a16:creationId xmlns:a16="http://schemas.microsoft.com/office/drawing/2014/main" id="{D5144388-EF03-B4F4-8911-0397020FDCA7}"/>
              </a:ext>
            </a:extLst>
          </p:cNvPr>
          <p:cNvSpPr/>
          <p:nvPr/>
        </p:nvSpPr>
        <p:spPr>
          <a:xfrm>
            <a:off x="879314" y="4771256"/>
            <a:ext cx="2156232" cy="552528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Carlos P01</a:t>
            </a:r>
          </a:p>
        </p:txBody>
      </p:sp>
      <p:sp>
        <p:nvSpPr>
          <p:cNvPr id="36" name="Rechthoek 13">
            <a:extLst>
              <a:ext uri="{FF2B5EF4-FFF2-40B4-BE49-F238E27FC236}">
                <a16:creationId xmlns:a16="http://schemas.microsoft.com/office/drawing/2014/main" id="{4CC163FA-45A3-A7E6-279C-8684FC255957}"/>
              </a:ext>
            </a:extLst>
          </p:cNvPr>
          <p:cNvSpPr/>
          <p:nvPr/>
        </p:nvSpPr>
        <p:spPr>
          <a:xfrm>
            <a:off x="3602853" y="4771255"/>
            <a:ext cx="2156232" cy="552529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Right01</a:t>
            </a:r>
          </a:p>
        </p:txBody>
      </p:sp>
    </p:spTree>
    <p:extLst>
      <p:ext uri="{BB962C8B-B14F-4D97-AF65-F5344CB8AC3E}">
        <p14:creationId xmlns:p14="http://schemas.microsoft.com/office/powerpoint/2010/main" val="3759597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29">
            <a:extLst>
              <a:ext uri="{FF2B5EF4-FFF2-40B4-BE49-F238E27FC236}">
                <a16:creationId xmlns:a16="http://schemas.microsoft.com/office/drawing/2014/main" id="{3CA26B37-CB48-45F5-897E-08BC608E0FF3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BAU01?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8B11431-6532-975D-CBD5-E630DDD930D8}"/>
              </a:ext>
            </a:extLst>
          </p:cNvPr>
          <p:cNvGrpSpPr/>
          <p:nvPr/>
        </p:nvGrpSpPr>
        <p:grpSpPr>
          <a:xfrm>
            <a:off x="871882" y="2073689"/>
            <a:ext cx="10274051" cy="1991593"/>
            <a:chOff x="871882" y="2073689"/>
            <a:chExt cx="10274051" cy="1991593"/>
          </a:xfrm>
        </p:grpSpPr>
        <p:sp>
          <p:nvSpPr>
            <p:cNvPr id="6" name="Pijl: omlaag 279">
              <a:extLst>
                <a:ext uri="{FF2B5EF4-FFF2-40B4-BE49-F238E27FC236}">
                  <a16:creationId xmlns:a16="http://schemas.microsoft.com/office/drawing/2014/main" id="{924E023C-72FB-9BA1-809B-5E6E41295557}"/>
                </a:ext>
              </a:extLst>
            </p:cNvPr>
            <p:cNvSpPr/>
            <p:nvPr/>
          </p:nvSpPr>
          <p:spPr>
            <a:xfrm rot="19906919">
              <a:off x="6670185" y="2073689"/>
              <a:ext cx="879052" cy="1139735"/>
            </a:xfrm>
            <a:prstGeom prst="down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?</a:t>
              </a:r>
            </a:p>
          </p:txBody>
        </p:sp>
        <p:cxnSp>
          <p:nvCxnSpPr>
            <p:cNvPr id="7" name="Rechte verbindingslijn 14">
              <a:extLst>
                <a:ext uri="{FF2B5EF4-FFF2-40B4-BE49-F238E27FC236}">
                  <a16:creationId xmlns:a16="http://schemas.microsoft.com/office/drawing/2014/main" id="{CE50CC7A-595E-8B01-7B0A-A437C3857626}"/>
                </a:ext>
              </a:extLst>
            </p:cNvPr>
            <p:cNvCxnSpPr>
              <a:cxnSpLocks/>
              <a:stCxn id="13" idx="3"/>
              <a:endCxn id="14" idx="1"/>
            </p:cNvCxnSpPr>
            <p:nvPr/>
          </p:nvCxnSpPr>
          <p:spPr>
            <a:xfrm>
              <a:off x="3028114" y="3748283"/>
              <a:ext cx="567307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Rechte verbindingslijn 15">
              <a:extLst>
                <a:ext uri="{FF2B5EF4-FFF2-40B4-BE49-F238E27FC236}">
                  <a16:creationId xmlns:a16="http://schemas.microsoft.com/office/drawing/2014/main" id="{3BDB6A08-E826-BB9F-06DB-6FBA79E8F48B}"/>
                </a:ext>
              </a:extLst>
            </p:cNvPr>
            <p:cNvCxnSpPr>
              <a:cxnSpLocks/>
              <a:stCxn id="14" idx="3"/>
              <a:endCxn id="11" idx="1"/>
            </p:cNvCxnSpPr>
            <p:nvPr/>
          </p:nvCxnSpPr>
          <p:spPr>
            <a:xfrm flipV="1">
              <a:off x="5698856" y="3747141"/>
              <a:ext cx="620104" cy="11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chte verbindingslijn 16">
              <a:extLst>
                <a:ext uri="{FF2B5EF4-FFF2-40B4-BE49-F238E27FC236}">
                  <a16:creationId xmlns:a16="http://schemas.microsoft.com/office/drawing/2014/main" id="{01315D29-0891-73B0-2BCE-3642ADE57BA6}"/>
                </a:ext>
              </a:extLst>
            </p:cNvPr>
            <p:cNvCxnSpPr>
              <a:cxnSpLocks/>
              <a:stCxn id="12" idx="1"/>
              <a:endCxn id="11" idx="3"/>
            </p:cNvCxnSpPr>
            <p:nvPr/>
          </p:nvCxnSpPr>
          <p:spPr>
            <a:xfrm flipH="1">
              <a:off x="8422395" y="3747141"/>
              <a:ext cx="62010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7C6A5DEA-CBE2-A3BA-193B-744573D03278}"/>
                </a:ext>
              </a:extLst>
            </p:cNvPr>
            <p:cNvSpPr/>
            <p:nvPr/>
          </p:nvSpPr>
          <p:spPr>
            <a:xfrm>
              <a:off x="6318960" y="3429000"/>
              <a:ext cx="2103435" cy="636281"/>
            </a:xfrm>
            <a:prstGeom prst="rect">
              <a:avLst/>
            </a:prstGeom>
            <a:solidFill>
              <a:srgbClr val="FE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BAU01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1BBD8DAB-E80A-4FAC-6504-D882F137AC7D}"/>
                </a:ext>
              </a:extLst>
            </p:cNvPr>
            <p:cNvSpPr/>
            <p:nvPr/>
          </p:nvSpPr>
          <p:spPr>
            <a:xfrm>
              <a:off x="9042498" y="3429000"/>
              <a:ext cx="2103435" cy="636281"/>
            </a:xfrm>
            <a:prstGeom prst="rect">
              <a:avLst/>
            </a:prstGeom>
            <a:solidFill>
              <a:srgbClr val="69FDFD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WR01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15E145CA-D574-F272-5E6B-514F5AD7F439}"/>
                </a:ext>
              </a:extLst>
            </p:cNvPr>
            <p:cNvSpPr/>
            <p:nvPr/>
          </p:nvSpPr>
          <p:spPr>
            <a:xfrm>
              <a:off x="871882" y="3431285"/>
              <a:ext cx="2156232" cy="633996"/>
            </a:xfrm>
            <a:prstGeom prst="rect">
              <a:avLst/>
            </a:prstGeom>
            <a:solidFill>
              <a:srgbClr val="95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Carlos P01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CA61FD4-0ABE-206D-5D4C-961CF02ED151}"/>
                </a:ext>
              </a:extLst>
            </p:cNvPr>
            <p:cNvSpPr/>
            <p:nvPr/>
          </p:nvSpPr>
          <p:spPr>
            <a:xfrm>
              <a:off x="3595421" y="3431286"/>
              <a:ext cx="2103435" cy="633996"/>
            </a:xfrm>
            <a:prstGeom prst="rect">
              <a:avLst/>
            </a:prstGeom>
            <a:solidFill>
              <a:srgbClr val="FE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Ownership Right01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268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386964"/>
              </p:ext>
            </p:extLst>
          </p:nvPr>
        </p:nvGraphicFramePr>
        <p:xfrm>
          <a:off x="148570" y="243840"/>
          <a:ext cx="2472118" cy="63703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17478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02708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551932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335156">
                <a:tc gridSpan="2">
                  <a:txBody>
                    <a:bodyPr/>
                    <a:lstStyle/>
                    <a:p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P01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Carlos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</a:tbl>
          </a:graphicData>
        </a:graphic>
      </p:graphicFrame>
      <p:graphicFrame>
        <p:nvGraphicFramePr>
          <p:cNvPr id="16" name="Tabel 8">
            <a:extLst>
              <a:ext uri="{FF2B5EF4-FFF2-40B4-BE49-F238E27FC236}">
                <a16:creationId xmlns:a16="http://schemas.microsoft.com/office/drawing/2014/main" id="{2D0950F9-AF94-1DA6-76F7-847954506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066861"/>
              </p:ext>
            </p:extLst>
          </p:nvPr>
        </p:nvGraphicFramePr>
        <p:xfrm>
          <a:off x="3524147" y="246190"/>
          <a:ext cx="3128122" cy="63703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8973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1008708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193568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36873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</a:tblGrid>
              <a:tr h="333872">
                <a:tc gridSpan="2">
                  <a:txBody>
                    <a:bodyPr/>
                    <a:lstStyle/>
                    <a:p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Right01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863536"/>
              </p:ext>
            </p:extLst>
          </p:nvPr>
        </p:nvGraphicFramePr>
        <p:xfrm>
          <a:off x="7591402" y="245084"/>
          <a:ext cx="1025808" cy="63703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39618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86190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332072">
                <a:tc gridSpan="2"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BAU01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73519"/>
              </p:ext>
            </p:extLst>
          </p:nvPr>
        </p:nvGraphicFramePr>
        <p:xfrm>
          <a:off x="9556344" y="243840"/>
          <a:ext cx="2545460" cy="63703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85418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1483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34481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410547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332072">
                <a:tc gridSpan="2"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WR01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</a:tbl>
          </a:graphicData>
        </a:graphic>
      </p:graphicFrame>
      <p:cxnSp>
        <p:nvCxnSpPr>
          <p:cNvPr id="33" name="Rechte verbindingslijn 12">
            <a:extLst>
              <a:ext uri="{FF2B5EF4-FFF2-40B4-BE49-F238E27FC236}">
                <a16:creationId xmlns:a16="http://schemas.microsoft.com/office/drawing/2014/main" id="{18842518-6A63-6C61-62DD-94C571898A05}"/>
              </a:ext>
            </a:extLst>
          </p:cNvPr>
          <p:cNvCxnSpPr>
            <a:cxnSpLocks/>
          </p:cNvCxnSpPr>
          <p:nvPr/>
        </p:nvCxnSpPr>
        <p:spPr>
          <a:xfrm flipV="1">
            <a:off x="8617210" y="752475"/>
            <a:ext cx="939134" cy="23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12">
            <a:extLst>
              <a:ext uri="{FF2B5EF4-FFF2-40B4-BE49-F238E27FC236}">
                <a16:creationId xmlns:a16="http://schemas.microsoft.com/office/drawing/2014/main" id="{240A761E-68C0-0855-6B33-57E967EB021C}"/>
              </a:ext>
            </a:extLst>
          </p:cNvPr>
          <p:cNvCxnSpPr>
            <a:cxnSpLocks/>
          </p:cNvCxnSpPr>
          <p:nvPr/>
        </p:nvCxnSpPr>
        <p:spPr>
          <a:xfrm>
            <a:off x="6652269" y="756069"/>
            <a:ext cx="9391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12">
            <a:extLst>
              <a:ext uri="{FF2B5EF4-FFF2-40B4-BE49-F238E27FC236}">
                <a16:creationId xmlns:a16="http://schemas.microsoft.com/office/drawing/2014/main" id="{091604D9-B00B-2B16-509F-5BB8D7B51165}"/>
              </a:ext>
            </a:extLst>
          </p:cNvPr>
          <p:cNvCxnSpPr>
            <a:cxnSpLocks/>
          </p:cNvCxnSpPr>
          <p:nvPr/>
        </p:nvCxnSpPr>
        <p:spPr>
          <a:xfrm>
            <a:off x="2620688" y="754825"/>
            <a:ext cx="8998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071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itel 29">
            <a:extLst>
              <a:ext uri="{FF2B5EF4-FFF2-40B4-BE49-F238E27FC236}">
                <a16:creationId xmlns:a16="http://schemas.microsoft.com/office/drawing/2014/main" id="{4C15B1B9-7B84-49BB-94C3-E02C7625145B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112852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Elisabeth </a:t>
            </a:r>
            <a:r>
              <a:rPr lang="nl-NL" dirty="0" err="1"/>
              <a:t>and</a:t>
            </a:r>
            <a:r>
              <a:rPr lang="nl-NL" dirty="0"/>
              <a:t> Thomas </a:t>
            </a:r>
            <a:r>
              <a:rPr lang="nl-NL" dirty="0" err="1"/>
              <a:t>own</a:t>
            </a:r>
            <a:r>
              <a:rPr lang="nl-NL" dirty="0"/>
              <a:t> WR02, WR08 </a:t>
            </a:r>
            <a:r>
              <a:rPr lang="nl-NL" dirty="0" err="1"/>
              <a:t>and</a:t>
            </a:r>
            <a:r>
              <a:rPr lang="nl-NL" dirty="0"/>
              <a:t> WR10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CBE161B-9CDB-95F1-508D-68CA5824FE26}"/>
              </a:ext>
            </a:extLst>
          </p:cNvPr>
          <p:cNvGrpSpPr/>
          <p:nvPr/>
        </p:nvGrpSpPr>
        <p:grpSpPr>
          <a:xfrm>
            <a:off x="387678" y="1203649"/>
            <a:ext cx="11556509" cy="5271796"/>
            <a:chOff x="387678" y="1203649"/>
            <a:chExt cx="11556509" cy="5271796"/>
          </a:xfrm>
        </p:grpSpPr>
        <p:pic>
          <p:nvPicPr>
            <p:cNvPr id="5" name="Picture 4" descr="Chart, treemap chart&#10;&#10;Description automatically generated">
              <a:extLst>
                <a:ext uri="{FF2B5EF4-FFF2-40B4-BE49-F238E27FC236}">
                  <a16:creationId xmlns:a16="http://schemas.microsoft.com/office/drawing/2014/main" id="{33932F87-A139-9ABE-1AAA-6AFAB50B48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78" b="9252"/>
            <a:stretch/>
          </p:blipFill>
          <p:spPr>
            <a:xfrm>
              <a:off x="2246201" y="1203649"/>
              <a:ext cx="9697986" cy="5271796"/>
            </a:xfrm>
            <a:prstGeom prst="rect">
              <a:avLst/>
            </a:prstGeom>
          </p:spPr>
        </p:pic>
        <p:cxnSp>
          <p:nvCxnSpPr>
            <p:cNvPr id="282" name="Rechte verbindingslijn 281">
              <a:extLst>
                <a:ext uri="{FF2B5EF4-FFF2-40B4-BE49-F238E27FC236}">
                  <a16:creationId xmlns:a16="http://schemas.microsoft.com/office/drawing/2014/main" id="{3786E510-1660-4846-9C7D-0E7A275C24B0}"/>
                </a:ext>
              </a:extLst>
            </p:cNvPr>
            <p:cNvCxnSpPr>
              <a:cxnSpLocks/>
              <a:stCxn id="294" idx="2"/>
              <a:endCxn id="295" idx="0"/>
            </p:cNvCxnSpPr>
            <p:nvPr/>
          </p:nvCxnSpPr>
          <p:spPr>
            <a:xfrm>
              <a:off x="850305" y="2340842"/>
              <a:ext cx="544604" cy="479322"/>
            </a:xfrm>
            <a:prstGeom prst="line">
              <a:avLst/>
            </a:prstGeom>
            <a:solidFill>
              <a:srgbClr val="FFFF00"/>
            </a:solidFill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Rechte verbindingslijn 284">
              <a:extLst>
                <a:ext uri="{FF2B5EF4-FFF2-40B4-BE49-F238E27FC236}">
                  <a16:creationId xmlns:a16="http://schemas.microsoft.com/office/drawing/2014/main" id="{275C011C-72B8-418C-8DF9-DFEBEB784986}"/>
                </a:ext>
              </a:extLst>
            </p:cNvPr>
            <p:cNvCxnSpPr>
              <a:cxnSpLocks/>
              <a:stCxn id="295" idx="3"/>
            </p:cNvCxnSpPr>
            <p:nvPr/>
          </p:nvCxnSpPr>
          <p:spPr>
            <a:xfrm flipV="1">
              <a:off x="1995811" y="2135973"/>
              <a:ext cx="3156027" cy="868857"/>
            </a:xfrm>
            <a:prstGeom prst="line">
              <a:avLst/>
            </a:prstGeom>
            <a:solidFill>
              <a:srgbClr val="FFFF00"/>
            </a:solidFill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Rechte verbindingslijn 285">
              <a:extLst>
                <a:ext uri="{FF2B5EF4-FFF2-40B4-BE49-F238E27FC236}">
                  <a16:creationId xmlns:a16="http://schemas.microsoft.com/office/drawing/2014/main" id="{8516362C-4640-460C-B745-EE3167F8AD50}"/>
                </a:ext>
              </a:extLst>
            </p:cNvPr>
            <p:cNvCxnSpPr>
              <a:cxnSpLocks/>
              <a:stCxn id="295" idx="3"/>
            </p:cNvCxnSpPr>
            <p:nvPr/>
          </p:nvCxnSpPr>
          <p:spPr>
            <a:xfrm>
              <a:off x="1995811" y="3004830"/>
              <a:ext cx="3557244" cy="931951"/>
            </a:xfrm>
            <a:prstGeom prst="line">
              <a:avLst/>
            </a:prstGeom>
            <a:solidFill>
              <a:srgbClr val="FFFF00"/>
            </a:solidFill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Rechte verbindingslijn 286">
              <a:extLst>
                <a:ext uri="{FF2B5EF4-FFF2-40B4-BE49-F238E27FC236}">
                  <a16:creationId xmlns:a16="http://schemas.microsoft.com/office/drawing/2014/main" id="{E45C68E2-33D0-4FD5-A249-BE340AF5D68A}"/>
                </a:ext>
              </a:extLst>
            </p:cNvPr>
            <p:cNvCxnSpPr>
              <a:cxnSpLocks/>
              <a:stCxn id="295" idx="3"/>
            </p:cNvCxnSpPr>
            <p:nvPr/>
          </p:nvCxnSpPr>
          <p:spPr>
            <a:xfrm>
              <a:off x="1995811" y="3004830"/>
              <a:ext cx="1383211" cy="865527"/>
            </a:xfrm>
            <a:prstGeom prst="line">
              <a:avLst/>
            </a:prstGeom>
            <a:solidFill>
              <a:srgbClr val="FFFF00"/>
            </a:solidFill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Rechte verbindingslijn 297">
              <a:extLst>
                <a:ext uri="{FF2B5EF4-FFF2-40B4-BE49-F238E27FC236}">
                  <a16:creationId xmlns:a16="http://schemas.microsoft.com/office/drawing/2014/main" id="{8ACF802F-66BD-42BF-9B91-7DD147C8F55D}"/>
                </a:ext>
              </a:extLst>
            </p:cNvPr>
            <p:cNvCxnSpPr>
              <a:cxnSpLocks/>
              <a:stCxn id="295" idx="2"/>
              <a:endCxn id="296" idx="0"/>
            </p:cNvCxnSpPr>
            <p:nvPr/>
          </p:nvCxnSpPr>
          <p:spPr>
            <a:xfrm flipH="1">
              <a:off x="906602" y="3189496"/>
              <a:ext cx="488307" cy="602365"/>
            </a:xfrm>
            <a:prstGeom prst="line">
              <a:avLst/>
            </a:prstGeom>
            <a:solidFill>
              <a:srgbClr val="FFFF00"/>
            </a:solidFill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4" name="Tekstvak 283">
              <a:extLst>
                <a:ext uri="{FF2B5EF4-FFF2-40B4-BE49-F238E27FC236}">
                  <a16:creationId xmlns:a16="http://schemas.microsoft.com/office/drawing/2014/main" id="{1E3D73CC-FC20-0A33-7290-4AD20879FC5F}"/>
                </a:ext>
              </a:extLst>
            </p:cNvPr>
            <p:cNvSpPr txBox="1"/>
            <p:nvPr/>
          </p:nvSpPr>
          <p:spPr>
            <a:xfrm>
              <a:off x="387678" y="1971510"/>
              <a:ext cx="925253" cy="369332"/>
            </a:xfrm>
            <a:prstGeom prst="rect">
              <a:avLst/>
            </a:prstGeom>
            <a:solidFill>
              <a:srgbClr val="95FF60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/>
                <a:t>Thomas</a:t>
              </a:r>
              <a:endParaRPr lang="en-GB" dirty="0"/>
            </a:p>
          </p:txBody>
        </p:sp>
        <p:sp>
          <p:nvSpPr>
            <p:cNvPr id="295" name="Tekstvak 285">
              <a:extLst>
                <a:ext uri="{FF2B5EF4-FFF2-40B4-BE49-F238E27FC236}">
                  <a16:creationId xmlns:a16="http://schemas.microsoft.com/office/drawing/2014/main" id="{9C887C8A-BCDB-D573-CEB5-71C23ED20F75}"/>
                </a:ext>
              </a:extLst>
            </p:cNvPr>
            <p:cNvSpPr txBox="1"/>
            <p:nvPr/>
          </p:nvSpPr>
          <p:spPr>
            <a:xfrm>
              <a:off x="794007" y="2820164"/>
              <a:ext cx="1201804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Ownership</a:t>
              </a:r>
              <a:endParaRPr lang="en-GB" dirty="0"/>
            </a:p>
          </p:txBody>
        </p:sp>
        <p:sp>
          <p:nvSpPr>
            <p:cNvPr id="296" name="Tekstvak 283">
              <a:extLst>
                <a:ext uri="{FF2B5EF4-FFF2-40B4-BE49-F238E27FC236}">
                  <a16:creationId xmlns:a16="http://schemas.microsoft.com/office/drawing/2014/main" id="{2ECAEC54-002D-5C79-E02A-0BF11F254FFF}"/>
                </a:ext>
              </a:extLst>
            </p:cNvPr>
            <p:cNvSpPr txBox="1"/>
            <p:nvPr/>
          </p:nvSpPr>
          <p:spPr>
            <a:xfrm>
              <a:off x="387678" y="3791861"/>
              <a:ext cx="1037848" cy="369332"/>
            </a:xfrm>
            <a:prstGeom prst="rect">
              <a:avLst/>
            </a:prstGeom>
            <a:solidFill>
              <a:srgbClr val="95FF60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/>
                <a:t>Elisabeth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48690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29">
            <a:extLst>
              <a:ext uri="{FF2B5EF4-FFF2-40B4-BE49-F238E27FC236}">
                <a16:creationId xmlns:a16="http://schemas.microsoft.com/office/drawing/2014/main" id="{7E9DD7CD-EEFB-4391-A759-3A284E52561E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112852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In LADM we say </a:t>
            </a:r>
            <a:r>
              <a:rPr lang="nl-NL" dirty="0" err="1"/>
              <a:t>that</a:t>
            </a:r>
            <a:r>
              <a:rPr lang="nl-NL" dirty="0"/>
              <a:t> Elisabeth </a:t>
            </a:r>
            <a:r>
              <a:rPr lang="nl-NL" dirty="0" err="1"/>
              <a:t>and</a:t>
            </a:r>
            <a:r>
              <a:rPr lang="nl-NL" dirty="0"/>
              <a:t> Thomas </a:t>
            </a:r>
            <a:r>
              <a:rPr lang="nl-NL" dirty="0" err="1"/>
              <a:t>both</a:t>
            </a:r>
            <a:r>
              <a:rPr lang="nl-NL" dirty="0"/>
              <a:t> have a share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owership</a:t>
            </a:r>
            <a:r>
              <a:rPr lang="nl-NL" dirty="0"/>
              <a:t> of BAU02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0707934-57FA-CBC3-F3D4-D2524451FD50}"/>
              </a:ext>
            </a:extLst>
          </p:cNvPr>
          <p:cNvGrpSpPr/>
          <p:nvPr/>
        </p:nvGrpSpPr>
        <p:grpSpPr>
          <a:xfrm>
            <a:off x="587657" y="3705911"/>
            <a:ext cx="11236298" cy="3005667"/>
            <a:chOff x="601001" y="3786471"/>
            <a:chExt cx="11236298" cy="3005667"/>
          </a:xfrm>
        </p:grpSpPr>
        <p:sp>
          <p:nvSpPr>
            <p:cNvPr id="3" name="Rechthoek 2">
              <a:extLst>
                <a:ext uri="{FF2B5EF4-FFF2-40B4-BE49-F238E27FC236}">
                  <a16:creationId xmlns:a16="http://schemas.microsoft.com/office/drawing/2014/main" id="{B289D721-AA7F-4822-ABA3-BA0D97429D05}"/>
                </a:ext>
              </a:extLst>
            </p:cNvPr>
            <p:cNvSpPr/>
            <p:nvPr/>
          </p:nvSpPr>
          <p:spPr>
            <a:xfrm>
              <a:off x="601001" y="4294134"/>
              <a:ext cx="2075688" cy="633996"/>
            </a:xfrm>
            <a:prstGeom prst="rect">
              <a:avLst/>
            </a:prstGeom>
            <a:solidFill>
              <a:srgbClr val="95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Tomas P02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A496AD3A-DF84-43EC-9C8F-FBB62CFAD95D}"/>
                </a:ext>
              </a:extLst>
            </p:cNvPr>
            <p:cNvSpPr/>
            <p:nvPr/>
          </p:nvSpPr>
          <p:spPr>
            <a:xfrm>
              <a:off x="6687810" y="4939935"/>
              <a:ext cx="2075688" cy="630936"/>
            </a:xfrm>
            <a:prstGeom prst="rect">
              <a:avLst/>
            </a:prstGeom>
            <a:solidFill>
              <a:srgbClr val="FE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BAU02</a:t>
              </a: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9ABBEE7E-0DD0-44E3-9D16-DE87D0A751F9}"/>
                </a:ext>
              </a:extLst>
            </p:cNvPr>
            <p:cNvSpPr/>
            <p:nvPr/>
          </p:nvSpPr>
          <p:spPr>
            <a:xfrm>
              <a:off x="9748267" y="4188852"/>
              <a:ext cx="2075688" cy="630936"/>
            </a:xfrm>
            <a:prstGeom prst="rect">
              <a:avLst/>
            </a:prstGeom>
            <a:solidFill>
              <a:srgbClr val="69FDFD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WR02</a:t>
              </a:r>
            </a:p>
          </p:txBody>
        </p: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400A141F-ACE5-4295-9B53-7ADBB164B071}"/>
                </a:ext>
              </a:extLst>
            </p:cNvPr>
            <p:cNvSpPr/>
            <p:nvPr/>
          </p:nvSpPr>
          <p:spPr>
            <a:xfrm>
              <a:off x="9761611" y="5713742"/>
              <a:ext cx="2075688" cy="630936"/>
            </a:xfrm>
            <a:prstGeom prst="rect">
              <a:avLst/>
            </a:prstGeom>
            <a:solidFill>
              <a:srgbClr val="69FDFD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WR10</a:t>
              </a:r>
            </a:p>
          </p:txBody>
        </p:sp>
        <p:sp>
          <p:nvSpPr>
            <p:cNvPr id="73" name="Rechthoek 72">
              <a:extLst>
                <a:ext uri="{FF2B5EF4-FFF2-40B4-BE49-F238E27FC236}">
                  <a16:creationId xmlns:a16="http://schemas.microsoft.com/office/drawing/2014/main" id="{79C83E01-C351-4376-8EF2-273B7E036579}"/>
                </a:ext>
              </a:extLst>
            </p:cNvPr>
            <p:cNvSpPr/>
            <p:nvPr/>
          </p:nvSpPr>
          <p:spPr>
            <a:xfrm>
              <a:off x="9748267" y="4939935"/>
              <a:ext cx="2075688" cy="630936"/>
            </a:xfrm>
            <a:prstGeom prst="rect">
              <a:avLst/>
            </a:prstGeom>
            <a:solidFill>
              <a:srgbClr val="69FDFD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WR08</a:t>
              </a:r>
            </a:p>
          </p:txBody>
        </p:sp>
        <p:cxnSp>
          <p:nvCxnSpPr>
            <p:cNvPr id="77" name="Rechte verbindingslijn 76">
              <a:extLst>
                <a:ext uri="{FF2B5EF4-FFF2-40B4-BE49-F238E27FC236}">
                  <a16:creationId xmlns:a16="http://schemas.microsoft.com/office/drawing/2014/main" id="{3B695594-1BC6-4DC1-8436-2ECAFC6B4B2A}"/>
                </a:ext>
              </a:extLst>
            </p:cNvPr>
            <p:cNvCxnSpPr>
              <a:cxnSpLocks/>
              <a:stCxn id="76" idx="3"/>
              <a:endCxn id="28" idx="1"/>
            </p:cNvCxnSpPr>
            <p:nvPr/>
          </p:nvCxnSpPr>
          <p:spPr>
            <a:xfrm>
              <a:off x="5767097" y="4600858"/>
              <a:ext cx="920713" cy="6545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Rechte verbindingslijn 80">
              <a:extLst>
                <a:ext uri="{FF2B5EF4-FFF2-40B4-BE49-F238E27FC236}">
                  <a16:creationId xmlns:a16="http://schemas.microsoft.com/office/drawing/2014/main" id="{113AD41C-116E-49A0-88AD-0E3B292C975B}"/>
                </a:ext>
              </a:extLst>
            </p:cNvPr>
            <p:cNvCxnSpPr>
              <a:cxnSpLocks/>
              <a:stCxn id="3" idx="3"/>
              <a:endCxn id="76" idx="1"/>
            </p:cNvCxnSpPr>
            <p:nvPr/>
          </p:nvCxnSpPr>
          <p:spPr>
            <a:xfrm flipV="1">
              <a:off x="2676689" y="4600858"/>
              <a:ext cx="1014720" cy="102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Rechte verbindingslijn 94">
              <a:extLst>
                <a:ext uri="{FF2B5EF4-FFF2-40B4-BE49-F238E27FC236}">
                  <a16:creationId xmlns:a16="http://schemas.microsoft.com/office/drawing/2014/main" id="{B12D047A-063F-4252-8BCA-36D07043299F}"/>
                </a:ext>
              </a:extLst>
            </p:cNvPr>
            <p:cNvCxnSpPr>
              <a:cxnSpLocks/>
              <a:stCxn id="67" idx="1"/>
              <a:endCxn id="28" idx="3"/>
            </p:cNvCxnSpPr>
            <p:nvPr/>
          </p:nvCxnSpPr>
          <p:spPr>
            <a:xfrm flipH="1" flipV="1">
              <a:off x="8763498" y="5255403"/>
              <a:ext cx="998113" cy="77380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Rechte verbindingslijn 105">
              <a:extLst>
                <a:ext uri="{FF2B5EF4-FFF2-40B4-BE49-F238E27FC236}">
                  <a16:creationId xmlns:a16="http://schemas.microsoft.com/office/drawing/2014/main" id="{DD298419-7B21-4E91-B004-AA570097B4C9}"/>
                </a:ext>
              </a:extLst>
            </p:cNvPr>
            <p:cNvCxnSpPr>
              <a:cxnSpLocks/>
              <a:stCxn id="37" idx="1"/>
              <a:endCxn id="28" idx="3"/>
            </p:cNvCxnSpPr>
            <p:nvPr/>
          </p:nvCxnSpPr>
          <p:spPr>
            <a:xfrm flipH="1">
              <a:off x="8763498" y="4504320"/>
              <a:ext cx="984769" cy="7510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Rechte verbindingslijn 106">
              <a:extLst>
                <a:ext uri="{FF2B5EF4-FFF2-40B4-BE49-F238E27FC236}">
                  <a16:creationId xmlns:a16="http://schemas.microsoft.com/office/drawing/2014/main" id="{A4E1F29D-D42A-4ADE-8C9C-075D38777C1E}"/>
                </a:ext>
              </a:extLst>
            </p:cNvPr>
            <p:cNvCxnSpPr>
              <a:cxnSpLocks/>
              <a:stCxn id="73" idx="1"/>
              <a:endCxn id="28" idx="3"/>
            </p:cNvCxnSpPr>
            <p:nvPr/>
          </p:nvCxnSpPr>
          <p:spPr>
            <a:xfrm flipH="1">
              <a:off x="8763498" y="5255403"/>
              <a:ext cx="98476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hthoek 56">
              <a:extLst>
                <a:ext uri="{FF2B5EF4-FFF2-40B4-BE49-F238E27FC236}">
                  <a16:creationId xmlns:a16="http://schemas.microsoft.com/office/drawing/2014/main" id="{A941A96D-2780-4DCB-93ED-BE1B09B4D96F}"/>
                </a:ext>
              </a:extLst>
            </p:cNvPr>
            <p:cNvSpPr/>
            <p:nvPr/>
          </p:nvSpPr>
          <p:spPr>
            <a:xfrm>
              <a:off x="601001" y="5677018"/>
              <a:ext cx="2075688" cy="628771"/>
            </a:xfrm>
            <a:prstGeom prst="rect">
              <a:avLst/>
            </a:prstGeom>
            <a:solidFill>
              <a:srgbClr val="95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Elisabeth P03</a:t>
              </a:r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1E8F0986-4585-4E95-81C9-BDD47563B2A6}"/>
                </a:ext>
              </a:extLst>
            </p:cNvPr>
            <p:cNvSpPr/>
            <p:nvPr/>
          </p:nvSpPr>
          <p:spPr>
            <a:xfrm>
              <a:off x="3691409" y="4285390"/>
              <a:ext cx="2075688" cy="630936"/>
            </a:xfrm>
            <a:prstGeom prst="rect">
              <a:avLst/>
            </a:prstGeom>
            <a:solidFill>
              <a:srgbClr val="FE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½ Ownership Right02</a:t>
              </a:r>
            </a:p>
          </p:txBody>
        </p:sp>
        <p:cxnSp>
          <p:nvCxnSpPr>
            <p:cNvPr id="80" name="Rechte verbindingslijn 79">
              <a:extLst>
                <a:ext uri="{FF2B5EF4-FFF2-40B4-BE49-F238E27FC236}">
                  <a16:creationId xmlns:a16="http://schemas.microsoft.com/office/drawing/2014/main" id="{6009D100-92A2-46CC-A093-E778ACEA4E0A}"/>
                </a:ext>
              </a:extLst>
            </p:cNvPr>
            <p:cNvCxnSpPr>
              <a:cxnSpLocks/>
              <a:stCxn id="57" idx="3"/>
              <a:endCxn id="89" idx="1"/>
            </p:cNvCxnSpPr>
            <p:nvPr/>
          </p:nvCxnSpPr>
          <p:spPr>
            <a:xfrm>
              <a:off x="2676689" y="5991404"/>
              <a:ext cx="1039526" cy="571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Rechte verbindingslijn 85">
              <a:extLst>
                <a:ext uri="{FF2B5EF4-FFF2-40B4-BE49-F238E27FC236}">
                  <a16:creationId xmlns:a16="http://schemas.microsoft.com/office/drawing/2014/main" id="{CD79D940-C41C-45AF-8781-DF782E655EA9}"/>
                </a:ext>
              </a:extLst>
            </p:cNvPr>
            <p:cNvCxnSpPr>
              <a:cxnSpLocks/>
              <a:stCxn id="89" idx="3"/>
              <a:endCxn id="28" idx="1"/>
            </p:cNvCxnSpPr>
            <p:nvPr/>
          </p:nvCxnSpPr>
          <p:spPr>
            <a:xfrm flipV="1">
              <a:off x="5791903" y="5255403"/>
              <a:ext cx="895907" cy="7417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BFA5C78E-FADC-488E-A2D5-8549E8FCFBD9}"/>
                </a:ext>
              </a:extLst>
            </p:cNvPr>
            <p:cNvSpPr/>
            <p:nvPr/>
          </p:nvSpPr>
          <p:spPr>
            <a:xfrm>
              <a:off x="3716215" y="5681647"/>
              <a:ext cx="2075688" cy="630936"/>
            </a:xfrm>
            <a:prstGeom prst="rect">
              <a:avLst/>
            </a:prstGeom>
            <a:solidFill>
              <a:srgbClr val="FE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½ Ownership Right02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8C542E2C-1540-436E-A44A-EAC9705BA614}"/>
                </a:ext>
              </a:extLst>
            </p:cNvPr>
            <p:cNvSpPr/>
            <p:nvPr/>
          </p:nvSpPr>
          <p:spPr>
            <a:xfrm>
              <a:off x="3210372" y="3786471"/>
              <a:ext cx="3149600" cy="3005667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Rechthoek 12">
            <a:extLst>
              <a:ext uri="{FF2B5EF4-FFF2-40B4-BE49-F238E27FC236}">
                <a16:creationId xmlns:a16="http://schemas.microsoft.com/office/drawing/2014/main" id="{5C3D9E3E-B25D-46C2-8D41-0DFD584A1ED1}"/>
              </a:ext>
            </a:extLst>
          </p:cNvPr>
          <p:cNvSpPr/>
          <p:nvPr/>
        </p:nvSpPr>
        <p:spPr>
          <a:xfrm>
            <a:off x="6550937" y="1319208"/>
            <a:ext cx="361950" cy="3005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DFB5C3-CB58-3874-9D9E-BDEB493504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193"/>
          <a:stretch/>
        </p:blipFill>
        <p:spPr>
          <a:xfrm>
            <a:off x="7114523" y="1433694"/>
            <a:ext cx="4702762" cy="235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91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3C1F839-54B5-15C0-095E-B51B173777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193"/>
          <a:stretch/>
        </p:blipFill>
        <p:spPr>
          <a:xfrm>
            <a:off x="7114523" y="1433694"/>
            <a:ext cx="4702762" cy="2352777"/>
          </a:xfrm>
          <a:prstGeom prst="rect">
            <a:avLst/>
          </a:prstGeom>
        </p:spPr>
      </p:pic>
      <p:sp>
        <p:nvSpPr>
          <p:cNvPr id="13" name="Rechthoek 12">
            <a:extLst>
              <a:ext uri="{FF2B5EF4-FFF2-40B4-BE49-F238E27FC236}">
                <a16:creationId xmlns:a16="http://schemas.microsoft.com/office/drawing/2014/main" id="{5C3D9E3E-B25D-46C2-8D41-0DFD584A1ED1}"/>
              </a:ext>
            </a:extLst>
          </p:cNvPr>
          <p:cNvSpPr/>
          <p:nvPr/>
        </p:nvSpPr>
        <p:spPr>
          <a:xfrm>
            <a:off x="6610350" y="1090083"/>
            <a:ext cx="361950" cy="3005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itel 29">
            <a:extLst>
              <a:ext uri="{FF2B5EF4-FFF2-40B4-BE49-F238E27FC236}">
                <a16:creationId xmlns:a16="http://schemas.microsoft.com/office/drawing/2014/main" id="{9A384885-61ED-422C-84CC-E23CE27CB237}"/>
              </a:ext>
            </a:extLst>
          </p:cNvPr>
          <p:cNvSpPr txBox="1">
            <a:spLocks/>
          </p:cNvSpPr>
          <p:nvPr/>
        </p:nvSpPr>
        <p:spPr>
          <a:xfrm>
            <a:off x="793450" y="118751"/>
            <a:ext cx="1112852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BAU02 </a:t>
            </a:r>
            <a:r>
              <a:rPr lang="nl-NL" dirty="0" err="1"/>
              <a:t>consists</a:t>
            </a:r>
            <a:r>
              <a:rPr lang="nl-NL" dirty="0"/>
              <a:t> out of WR02, WR08, WR10</a:t>
            </a:r>
          </a:p>
          <a:p>
            <a:r>
              <a:rPr lang="nl-NL" dirty="0" err="1"/>
              <a:t>One</a:t>
            </a:r>
            <a:r>
              <a:rPr lang="nl-NL" dirty="0"/>
              <a:t> property, </a:t>
            </a:r>
            <a:r>
              <a:rPr lang="nl-NL" dirty="0" err="1"/>
              <a:t>three</a:t>
            </a:r>
            <a:r>
              <a:rPr lang="nl-NL" dirty="0"/>
              <a:t> </a:t>
            </a:r>
            <a:r>
              <a:rPr lang="nl-NL" dirty="0" err="1"/>
              <a:t>spatial</a:t>
            </a:r>
            <a:r>
              <a:rPr lang="nl-NL" dirty="0"/>
              <a:t> units (</a:t>
            </a:r>
            <a:r>
              <a:rPr lang="nl-NL" dirty="0" err="1"/>
              <a:t>parcels</a:t>
            </a:r>
            <a:r>
              <a:rPr lang="nl-NL" dirty="0"/>
              <a:t>)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CF1F45B-F8D0-B22E-88EE-0068D56D00C2}"/>
              </a:ext>
            </a:extLst>
          </p:cNvPr>
          <p:cNvGrpSpPr/>
          <p:nvPr/>
        </p:nvGrpSpPr>
        <p:grpSpPr>
          <a:xfrm>
            <a:off x="452747" y="3932358"/>
            <a:ext cx="11469229" cy="2806891"/>
            <a:chOff x="598963" y="3932358"/>
            <a:chExt cx="11469229" cy="2806891"/>
          </a:xfrm>
        </p:grpSpPr>
        <p:sp>
          <p:nvSpPr>
            <p:cNvPr id="3" name="Rechthoek 2">
              <a:extLst>
                <a:ext uri="{FF2B5EF4-FFF2-40B4-BE49-F238E27FC236}">
                  <a16:creationId xmlns:a16="http://schemas.microsoft.com/office/drawing/2014/main" id="{B289D721-AA7F-4822-ABA3-BA0D97429D05}"/>
                </a:ext>
              </a:extLst>
            </p:cNvPr>
            <p:cNvSpPr/>
            <p:nvPr/>
          </p:nvSpPr>
          <p:spPr>
            <a:xfrm>
              <a:off x="598963" y="4284483"/>
              <a:ext cx="2075688" cy="630936"/>
            </a:xfrm>
            <a:prstGeom prst="rect">
              <a:avLst/>
            </a:prstGeom>
            <a:solidFill>
              <a:srgbClr val="95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Tomas P02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A496AD3A-DF84-43EC-9C8F-FBB62CFAD95D}"/>
                </a:ext>
              </a:extLst>
            </p:cNvPr>
            <p:cNvSpPr/>
            <p:nvPr/>
          </p:nvSpPr>
          <p:spPr>
            <a:xfrm>
              <a:off x="6716957" y="4939935"/>
              <a:ext cx="2075688" cy="630936"/>
            </a:xfrm>
            <a:prstGeom prst="rect">
              <a:avLst/>
            </a:prstGeom>
            <a:solidFill>
              <a:srgbClr val="FE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BAU02</a:t>
              </a: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9ABBEE7E-0DD0-44E3-9D16-DE87D0A751F9}"/>
                </a:ext>
              </a:extLst>
            </p:cNvPr>
            <p:cNvSpPr/>
            <p:nvPr/>
          </p:nvSpPr>
          <p:spPr>
            <a:xfrm>
              <a:off x="9740834" y="4243855"/>
              <a:ext cx="2075688" cy="630936"/>
            </a:xfrm>
            <a:prstGeom prst="rect">
              <a:avLst/>
            </a:prstGeom>
            <a:solidFill>
              <a:srgbClr val="69FDFD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WR02</a:t>
              </a:r>
            </a:p>
          </p:txBody>
        </p: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400A141F-ACE5-4295-9B53-7ADBB164B071}"/>
                </a:ext>
              </a:extLst>
            </p:cNvPr>
            <p:cNvSpPr/>
            <p:nvPr/>
          </p:nvSpPr>
          <p:spPr>
            <a:xfrm>
              <a:off x="9768005" y="5712788"/>
              <a:ext cx="2075688" cy="630936"/>
            </a:xfrm>
            <a:prstGeom prst="rect">
              <a:avLst/>
            </a:prstGeom>
            <a:solidFill>
              <a:srgbClr val="69FDFD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WR10</a:t>
              </a:r>
            </a:p>
          </p:txBody>
        </p:sp>
        <p:sp>
          <p:nvSpPr>
            <p:cNvPr id="73" name="Rechthoek 72">
              <a:extLst>
                <a:ext uri="{FF2B5EF4-FFF2-40B4-BE49-F238E27FC236}">
                  <a16:creationId xmlns:a16="http://schemas.microsoft.com/office/drawing/2014/main" id="{79C83E01-C351-4376-8EF2-273B7E036579}"/>
                </a:ext>
              </a:extLst>
            </p:cNvPr>
            <p:cNvSpPr/>
            <p:nvPr/>
          </p:nvSpPr>
          <p:spPr>
            <a:xfrm>
              <a:off x="9735516" y="4971349"/>
              <a:ext cx="2075688" cy="630936"/>
            </a:xfrm>
            <a:prstGeom prst="rect">
              <a:avLst/>
            </a:prstGeom>
            <a:solidFill>
              <a:srgbClr val="69FDFD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WR08</a:t>
              </a:r>
            </a:p>
          </p:txBody>
        </p:sp>
        <p:cxnSp>
          <p:nvCxnSpPr>
            <p:cNvPr id="77" name="Rechte verbindingslijn 76">
              <a:extLst>
                <a:ext uri="{FF2B5EF4-FFF2-40B4-BE49-F238E27FC236}">
                  <a16:creationId xmlns:a16="http://schemas.microsoft.com/office/drawing/2014/main" id="{3B695594-1BC6-4DC1-8436-2ECAFC6B4B2A}"/>
                </a:ext>
              </a:extLst>
            </p:cNvPr>
            <p:cNvCxnSpPr>
              <a:cxnSpLocks/>
              <a:stCxn id="76" idx="3"/>
              <a:endCxn id="28" idx="1"/>
            </p:cNvCxnSpPr>
            <p:nvPr/>
          </p:nvCxnSpPr>
          <p:spPr>
            <a:xfrm>
              <a:off x="5698528" y="4599951"/>
              <a:ext cx="1018429" cy="6554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Rechte verbindingslijn 80">
              <a:extLst>
                <a:ext uri="{FF2B5EF4-FFF2-40B4-BE49-F238E27FC236}">
                  <a16:creationId xmlns:a16="http://schemas.microsoft.com/office/drawing/2014/main" id="{113AD41C-116E-49A0-88AD-0E3B292C975B}"/>
                </a:ext>
              </a:extLst>
            </p:cNvPr>
            <p:cNvCxnSpPr>
              <a:cxnSpLocks/>
              <a:stCxn id="3" idx="3"/>
              <a:endCxn id="76" idx="1"/>
            </p:cNvCxnSpPr>
            <p:nvPr/>
          </p:nvCxnSpPr>
          <p:spPr>
            <a:xfrm>
              <a:off x="2674651" y="4599951"/>
              <a:ext cx="94818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Rechte verbindingslijn 94">
              <a:extLst>
                <a:ext uri="{FF2B5EF4-FFF2-40B4-BE49-F238E27FC236}">
                  <a16:creationId xmlns:a16="http://schemas.microsoft.com/office/drawing/2014/main" id="{B12D047A-063F-4252-8BCA-36D07043299F}"/>
                </a:ext>
              </a:extLst>
            </p:cNvPr>
            <p:cNvCxnSpPr>
              <a:cxnSpLocks/>
              <a:stCxn id="67" idx="1"/>
              <a:endCxn id="28" idx="3"/>
            </p:cNvCxnSpPr>
            <p:nvPr/>
          </p:nvCxnSpPr>
          <p:spPr>
            <a:xfrm flipH="1" flipV="1">
              <a:off x="8792645" y="5255403"/>
              <a:ext cx="975360" cy="77285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Rechte verbindingslijn 105">
              <a:extLst>
                <a:ext uri="{FF2B5EF4-FFF2-40B4-BE49-F238E27FC236}">
                  <a16:creationId xmlns:a16="http://schemas.microsoft.com/office/drawing/2014/main" id="{DD298419-7B21-4E91-B004-AA570097B4C9}"/>
                </a:ext>
              </a:extLst>
            </p:cNvPr>
            <p:cNvCxnSpPr>
              <a:cxnSpLocks/>
              <a:stCxn id="37" idx="1"/>
              <a:endCxn id="28" idx="3"/>
            </p:cNvCxnSpPr>
            <p:nvPr/>
          </p:nvCxnSpPr>
          <p:spPr>
            <a:xfrm flipH="1">
              <a:off x="8792645" y="4559323"/>
              <a:ext cx="948189" cy="6960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Rechte verbindingslijn 106">
              <a:extLst>
                <a:ext uri="{FF2B5EF4-FFF2-40B4-BE49-F238E27FC236}">
                  <a16:creationId xmlns:a16="http://schemas.microsoft.com/office/drawing/2014/main" id="{A4E1F29D-D42A-4ADE-8C9C-075D38777C1E}"/>
                </a:ext>
              </a:extLst>
            </p:cNvPr>
            <p:cNvCxnSpPr>
              <a:cxnSpLocks/>
              <a:stCxn id="73" idx="1"/>
              <a:endCxn id="28" idx="3"/>
            </p:cNvCxnSpPr>
            <p:nvPr/>
          </p:nvCxnSpPr>
          <p:spPr>
            <a:xfrm flipH="1" flipV="1">
              <a:off x="8792645" y="5255403"/>
              <a:ext cx="942871" cy="3141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hthoek 56">
              <a:extLst>
                <a:ext uri="{FF2B5EF4-FFF2-40B4-BE49-F238E27FC236}">
                  <a16:creationId xmlns:a16="http://schemas.microsoft.com/office/drawing/2014/main" id="{A941A96D-2780-4DCB-93ED-BE1B09B4D96F}"/>
                </a:ext>
              </a:extLst>
            </p:cNvPr>
            <p:cNvSpPr/>
            <p:nvPr/>
          </p:nvSpPr>
          <p:spPr>
            <a:xfrm>
              <a:off x="598963" y="5690877"/>
              <a:ext cx="2075688" cy="630936"/>
            </a:xfrm>
            <a:prstGeom prst="rect">
              <a:avLst/>
            </a:prstGeom>
            <a:solidFill>
              <a:srgbClr val="95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Elisabeth P03</a:t>
              </a:r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1E8F0986-4585-4E95-81C9-BDD47563B2A6}"/>
                </a:ext>
              </a:extLst>
            </p:cNvPr>
            <p:cNvSpPr/>
            <p:nvPr/>
          </p:nvSpPr>
          <p:spPr>
            <a:xfrm>
              <a:off x="3622840" y="4284483"/>
              <a:ext cx="2075688" cy="630936"/>
            </a:xfrm>
            <a:prstGeom prst="rect">
              <a:avLst/>
            </a:prstGeom>
            <a:solidFill>
              <a:srgbClr val="FE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½ Ownership Right02</a:t>
              </a:r>
            </a:p>
          </p:txBody>
        </p:sp>
        <p:cxnSp>
          <p:nvCxnSpPr>
            <p:cNvPr id="80" name="Rechte verbindingslijn 79">
              <a:extLst>
                <a:ext uri="{FF2B5EF4-FFF2-40B4-BE49-F238E27FC236}">
                  <a16:creationId xmlns:a16="http://schemas.microsoft.com/office/drawing/2014/main" id="{6009D100-92A2-46CC-A093-E778ACEA4E0A}"/>
                </a:ext>
              </a:extLst>
            </p:cNvPr>
            <p:cNvCxnSpPr>
              <a:cxnSpLocks/>
              <a:stCxn id="57" idx="3"/>
              <a:endCxn id="89" idx="1"/>
            </p:cNvCxnSpPr>
            <p:nvPr/>
          </p:nvCxnSpPr>
          <p:spPr>
            <a:xfrm>
              <a:off x="2674651" y="6006345"/>
              <a:ext cx="94818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Rechte verbindingslijn 85">
              <a:extLst>
                <a:ext uri="{FF2B5EF4-FFF2-40B4-BE49-F238E27FC236}">
                  <a16:creationId xmlns:a16="http://schemas.microsoft.com/office/drawing/2014/main" id="{CD79D940-C41C-45AF-8781-DF782E655EA9}"/>
                </a:ext>
              </a:extLst>
            </p:cNvPr>
            <p:cNvCxnSpPr>
              <a:cxnSpLocks/>
              <a:stCxn id="89" idx="3"/>
              <a:endCxn id="28" idx="1"/>
            </p:cNvCxnSpPr>
            <p:nvPr/>
          </p:nvCxnSpPr>
          <p:spPr>
            <a:xfrm flipV="1">
              <a:off x="5698528" y="5255403"/>
              <a:ext cx="1018429" cy="7509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BFA5C78E-FADC-488E-A2D5-8549E8FCFBD9}"/>
                </a:ext>
              </a:extLst>
            </p:cNvPr>
            <p:cNvSpPr/>
            <p:nvPr/>
          </p:nvSpPr>
          <p:spPr>
            <a:xfrm>
              <a:off x="3622840" y="5690877"/>
              <a:ext cx="2075688" cy="630936"/>
            </a:xfrm>
            <a:prstGeom prst="rect">
              <a:avLst/>
            </a:prstGeom>
            <a:solidFill>
              <a:srgbClr val="FE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½ Ownership Right02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FFCD45AB-5142-4928-9719-CFB3EFAF369E}"/>
                </a:ext>
              </a:extLst>
            </p:cNvPr>
            <p:cNvSpPr/>
            <p:nvPr/>
          </p:nvSpPr>
          <p:spPr>
            <a:xfrm>
              <a:off x="6646717" y="3932358"/>
              <a:ext cx="5421475" cy="2806891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8895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159655"/>
              </p:ext>
            </p:extLst>
          </p:nvPr>
        </p:nvGraphicFramePr>
        <p:xfrm>
          <a:off x="148570" y="243840"/>
          <a:ext cx="2472118" cy="63703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17478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02708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551932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335156">
                <a:tc gridSpan="2">
                  <a:txBody>
                    <a:bodyPr/>
                    <a:lstStyle/>
                    <a:p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P01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Carlos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P02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Thomas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P03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Elisabeth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</a:tbl>
          </a:graphicData>
        </a:graphic>
      </p:graphicFrame>
      <p:cxnSp>
        <p:nvCxnSpPr>
          <p:cNvPr id="12" name="Rechte verbindingslijn 12">
            <a:extLst>
              <a:ext uri="{FF2B5EF4-FFF2-40B4-BE49-F238E27FC236}">
                <a16:creationId xmlns:a16="http://schemas.microsoft.com/office/drawing/2014/main" id="{8795D848-2384-2D74-B216-907EFCB6DA59}"/>
              </a:ext>
            </a:extLst>
          </p:cNvPr>
          <p:cNvCxnSpPr>
            <a:cxnSpLocks/>
          </p:cNvCxnSpPr>
          <p:nvPr/>
        </p:nvCxnSpPr>
        <p:spPr>
          <a:xfrm flipV="1">
            <a:off x="6652269" y="1085071"/>
            <a:ext cx="939133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F22B4A51-238F-4346-96F2-8A0AAE2405BB}"/>
              </a:ext>
            </a:extLst>
          </p:cNvPr>
          <p:cNvCxnSpPr>
            <a:cxnSpLocks/>
          </p:cNvCxnSpPr>
          <p:nvPr/>
        </p:nvCxnSpPr>
        <p:spPr>
          <a:xfrm>
            <a:off x="2620688" y="1085071"/>
            <a:ext cx="895157" cy="56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el 8">
            <a:extLst>
              <a:ext uri="{FF2B5EF4-FFF2-40B4-BE49-F238E27FC236}">
                <a16:creationId xmlns:a16="http://schemas.microsoft.com/office/drawing/2014/main" id="{2D0950F9-AF94-1DA6-76F7-847954506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116604"/>
              </p:ext>
            </p:extLst>
          </p:nvPr>
        </p:nvGraphicFramePr>
        <p:xfrm>
          <a:off x="3524147" y="246190"/>
          <a:ext cx="3128122" cy="63703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8973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1008708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193568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36873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</a:tblGrid>
              <a:tr h="333872">
                <a:tc gridSpan="2">
                  <a:txBody>
                    <a:bodyPr/>
                    <a:lstStyle/>
                    <a:p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Right01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Right02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Ownership</a:t>
                      </a:r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1/2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Right02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Ownership</a:t>
                      </a:r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1/2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56595"/>
              </p:ext>
            </p:extLst>
          </p:nvPr>
        </p:nvGraphicFramePr>
        <p:xfrm>
          <a:off x="7591402" y="245084"/>
          <a:ext cx="1025808" cy="63703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39618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86190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332072">
                <a:tc gridSpan="2"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BAU01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BAU02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846317"/>
              </p:ext>
            </p:extLst>
          </p:nvPr>
        </p:nvGraphicFramePr>
        <p:xfrm>
          <a:off x="9556344" y="243840"/>
          <a:ext cx="2545460" cy="63703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85418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3491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34481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391886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332072">
                <a:tc gridSpan="2"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WR01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WR02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WR08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WR10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</a:tbl>
          </a:graphicData>
        </a:graphic>
      </p:graphicFrame>
      <p:cxnSp>
        <p:nvCxnSpPr>
          <p:cNvPr id="14" name="Rechte verbindingslijn 12">
            <a:extLst>
              <a:ext uri="{FF2B5EF4-FFF2-40B4-BE49-F238E27FC236}">
                <a16:creationId xmlns:a16="http://schemas.microsoft.com/office/drawing/2014/main" id="{D392ECCC-A26D-7098-4547-7F950A3B0941}"/>
              </a:ext>
            </a:extLst>
          </p:cNvPr>
          <p:cNvCxnSpPr>
            <a:cxnSpLocks/>
          </p:cNvCxnSpPr>
          <p:nvPr/>
        </p:nvCxnSpPr>
        <p:spPr>
          <a:xfrm>
            <a:off x="2620688" y="1436720"/>
            <a:ext cx="89515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2">
            <a:extLst>
              <a:ext uri="{FF2B5EF4-FFF2-40B4-BE49-F238E27FC236}">
                <a16:creationId xmlns:a16="http://schemas.microsoft.com/office/drawing/2014/main" id="{3C10DE55-3985-BDA1-2D2B-4A3B2B4760C6}"/>
              </a:ext>
            </a:extLst>
          </p:cNvPr>
          <p:cNvCxnSpPr>
            <a:cxnSpLocks/>
          </p:cNvCxnSpPr>
          <p:nvPr/>
        </p:nvCxnSpPr>
        <p:spPr>
          <a:xfrm flipV="1">
            <a:off x="6652269" y="1085071"/>
            <a:ext cx="939133" cy="3516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12">
            <a:extLst>
              <a:ext uri="{FF2B5EF4-FFF2-40B4-BE49-F238E27FC236}">
                <a16:creationId xmlns:a16="http://schemas.microsoft.com/office/drawing/2014/main" id="{F609E2DA-78FB-55BE-57F2-AB23DDCDE4DF}"/>
              </a:ext>
            </a:extLst>
          </p:cNvPr>
          <p:cNvCxnSpPr>
            <a:cxnSpLocks/>
          </p:cNvCxnSpPr>
          <p:nvPr/>
        </p:nvCxnSpPr>
        <p:spPr>
          <a:xfrm>
            <a:off x="8617210" y="1085072"/>
            <a:ext cx="93913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12">
            <a:extLst>
              <a:ext uri="{FF2B5EF4-FFF2-40B4-BE49-F238E27FC236}">
                <a16:creationId xmlns:a16="http://schemas.microsoft.com/office/drawing/2014/main" id="{CD33BD76-0124-52A2-2780-A4E50A758B50}"/>
              </a:ext>
            </a:extLst>
          </p:cNvPr>
          <p:cNvCxnSpPr>
            <a:cxnSpLocks/>
          </p:cNvCxnSpPr>
          <p:nvPr/>
        </p:nvCxnSpPr>
        <p:spPr>
          <a:xfrm>
            <a:off x="8617210" y="1085070"/>
            <a:ext cx="939134" cy="26765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12">
            <a:extLst>
              <a:ext uri="{FF2B5EF4-FFF2-40B4-BE49-F238E27FC236}">
                <a16:creationId xmlns:a16="http://schemas.microsoft.com/office/drawing/2014/main" id="{223B2FF1-D532-AE62-94A4-150D946D791A}"/>
              </a:ext>
            </a:extLst>
          </p:cNvPr>
          <p:cNvCxnSpPr>
            <a:cxnSpLocks/>
          </p:cNvCxnSpPr>
          <p:nvPr/>
        </p:nvCxnSpPr>
        <p:spPr>
          <a:xfrm>
            <a:off x="8617210" y="1085070"/>
            <a:ext cx="939134" cy="20686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12">
            <a:extLst>
              <a:ext uri="{FF2B5EF4-FFF2-40B4-BE49-F238E27FC236}">
                <a16:creationId xmlns:a16="http://schemas.microsoft.com/office/drawing/2014/main" id="{18842518-6A63-6C61-62DD-94C571898A05}"/>
              </a:ext>
            </a:extLst>
          </p:cNvPr>
          <p:cNvCxnSpPr>
            <a:cxnSpLocks/>
          </p:cNvCxnSpPr>
          <p:nvPr/>
        </p:nvCxnSpPr>
        <p:spPr>
          <a:xfrm flipV="1">
            <a:off x="8617210" y="752475"/>
            <a:ext cx="939134" cy="235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12">
            <a:extLst>
              <a:ext uri="{FF2B5EF4-FFF2-40B4-BE49-F238E27FC236}">
                <a16:creationId xmlns:a16="http://schemas.microsoft.com/office/drawing/2014/main" id="{240A761E-68C0-0855-6B33-57E967EB021C}"/>
              </a:ext>
            </a:extLst>
          </p:cNvPr>
          <p:cNvCxnSpPr>
            <a:cxnSpLocks/>
          </p:cNvCxnSpPr>
          <p:nvPr/>
        </p:nvCxnSpPr>
        <p:spPr>
          <a:xfrm>
            <a:off x="6652269" y="756069"/>
            <a:ext cx="93913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12">
            <a:extLst>
              <a:ext uri="{FF2B5EF4-FFF2-40B4-BE49-F238E27FC236}">
                <a16:creationId xmlns:a16="http://schemas.microsoft.com/office/drawing/2014/main" id="{091604D9-B00B-2B16-509F-5BB8D7B51165}"/>
              </a:ext>
            </a:extLst>
          </p:cNvPr>
          <p:cNvCxnSpPr>
            <a:cxnSpLocks/>
          </p:cNvCxnSpPr>
          <p:nvPr/>
        </p:nvCxnSpPr>
        <p:spPr>
          <a:xfrm>
            <a:off x="2620688" y="754825"/>
            <a:ext cx="899832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592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9E1CA396-0BB6-EBB2-853B-92B234F5EC33}"/>
              </a:ext>
            </a:extLst>
          </p:cNvPr>
          <p:cNvGrpSpPr/>
          <p:nvPr/>
        </p:nvGrpSpPr>
        <p:grpSpPr>
          <a:xfrm>
            <a:off x="161633" y="1101011"/>
            <a:ext cx="11888885" cy="5262465"/>
            <a:chOff x="161633" y="1101011"/>
            <a:chExt cx="11888885" cy="5262465"/>
          </a:xfrm>
        </p:grpSpPr>
        <p:pic>
          <p:nvPicPr>
            <p:cNvPr id="19" name="Picture 18" descr="Chart, treemap chart&#10;&#10;Description automatically generated">
              <a:extLst>
                <a:ext uri="{FF2B5EF4-FFF2-40B4-BE49-F238E27FC236}">
                  <a16:creationId xmlns:a16="http://schemas.microsoft.com/office/drawing/2014/main" id="{13AA5C23-62F9-13F0-3305-A721E9B258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013" b="9251"/>
            <a:stretch/>
          </p:blipFill>
          <p:spPr>
            <a:xfrm>
              <a:off x="2352532" y="1101011"/>
              <a:ext cx="9697986" cy="5262465"/>
            </a:xfrm>
            <a:prstGeom prst="rect">
              <a:avLst/>
            </a:prstGeom>
          </p:spPr>
        </p:pic>
        <p:cxnSp>
          <p:nvCxnSpPr>
            <p:cNvPr id="281" name="Rechte verbindingslijn 280">
              <a:extLst>
                <a:ext uri="{FF2B5EF4-FFF2-40B4-BE49-F238E27FC236}">
                  <a16:creationId xmlns:a16="http://schemas.microsoft.com/office/drawing/2014/main" id="{89B05B10-D937-411F-8C47-C6889B65AC2E}"/>
                </a:ext>
              </a:extLst>
            </p:cNvPr>
            <p:cNvCxnSpPr>
              <a:cxnSpLocks/>
              <a:endCxn id="294" idx="3"/>
            </p:cNvCxnSpPr>
            <p:nvPr/>
          </p:nvCxnSpPr>
          <p:spPr>
            <a:xfrm flipH="1" flipV="1">
              <a:off x="1966326" y="2493034"/>
              <a:ext cx="4122406" cy="46487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Rechte verbindingslijn 281">
              <a:extLst>
                <a:ext uri="{FF2B5EF4-FFF2-40B4-BE49-F238E27FC236}">
                  <a16:creationId xmlns:a16="http://schemas.microsoft.com/office/drawing/2014/main" id="{45B34FA7-0BF0-4283-BC72-40F159A893D5}"/>
                </a:ext>
              </a:extLst>
            </p:cNvPr>
            <p:cNvCxnSpPr>
              <a:cxnSpLocks/>
              <a:endCxn id="294" idx="3"/>
            </p:cNvCxnSpPr>
            <p:nvPr/>
          </p:nvCxnSpPr>
          <p:spPr>
            <a:xfrm flipH="1" flipV="1">
              <a:off x="1966326" y="2493034"/>
              <a:ext cx="4142704" cy="1941228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Rechte verbindingslijn 283">
              <a:extLst>
                <a:ext uri="{FF2B5EF4-FFF2-40B4-BE49-F238E27FC236}">
                  <a16:creationId xmlns:a16="http://schemas.microsoft.com/office/drawing/2014/main" id="{D8562D2A-9122-4F1D-B474-FEFDE33CEA03}"/>
                </a:ext>
              </a:extLst>
            </p:cNvPr>
            <p:cNvCxnSpPr>
              <a:cxnSpLocks/>
              <a:stCxn id="294" idx="3"/>
            </p:cNvCxnSpPr>
            <p:nvPr/>
          </p:nvCxnSpPr>
          <p:spPr>
            <a:xfrm>
              <a:off x="1966326" y="2493034"/>
              <a:ext cx="6319248" cy="351967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Rechte verbindingslijn 284">
              <a:extLst>
                <a:ext uri="{FF2B5EF4-FFF2-40B4-BE49-F238E27FC236}">
                  <a16:creationId xmlns:a16="http://schemas.microsoft.com/office/drawing/2014/main" id="{E3DBF53D-7BE4-45D2-B2B0-ED3B60F46036}"/>
                </a:ext>
              </a:extLst>
            </p:cNvPr>
            <p:cNvCxnSpPr>
              <a:cxnSpLocks/>
              <a:stCxn id="294" idx="2"/>
              <a:endCxn id="290" idx="0"/>
            </p:cNvCxnSpPr>
            <p:nvPr/>
          </p:nvCxnSpPr>
          <p:spPr>
            <a:xfrm>
              <a:off x="1365424" y="2677700"/>
              <a:ext cx="0" cy="1133758"/>
            </a:xfrm>
            <a:prstGeom prst="line">
              <a:avLst/>
            </a:prstGeom>
            <a:solidFill>
              <a:srgbClr val="FFFF00"/>
            </a:solidFill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Rechte verbindingslijn 285">
              <a:extLst>
                <a:ext uri="{FF2B5EF4-FFF2-40B4-BE49-F238E27FC236}">
                  <a16:creationId xmlns:a16="http://schemas.microsoft.com/office/drawing/2014/main" id="{3016C847-2A20-4D4D-B478-76953F035090}"/>
                </a:ext>
              </a:extLst>
            </p:cNvPr>
            <p:cNvCxnSpPr>
              <a:cxnSpLocks/>
              <a:endCxn id="294" idx="3"/>
            </p:cNvCxnSpPr>
            <p:nvPr/>
          </p:nvCxnSpPr>
          <p:spPr>
            <a:xfrm flipH="1">
              <a:off x="1966326" y="1795084"/>
              <a:ext cx="7436273" cy="69795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0" name="Tekstvak 289">
              <a:extLst>
                <a:ext uri="{FF2B5EF4-FFF2-40B4-BE49-F238E27FC236}">
                  <a16:creationId xmlns:a16="http://schemas.microsoft.com/office/drawing/2014/main" id="{3B36FE8B-1B54-4D38-8997-8D145B8269FF}"/>
                </a:ext>
              </a:extLst>
            </p:cNvPr>
            <p:cNvSpPr txBox="1"/>
            <p:nvPr/>
          </p:nvSpPr>
          <p:spPr>
            <a:xfrm>
              <a:off x="161633" y="3811458"/>
              <a:ext cx="2407582" cy="369332"/>
            </a:xfrm>
            <a:prstGeom prst="rect">
              <a:avLst/>
            </a:prstGeom>
            <a:solidFill>
              <a:srgbClr val="95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 err="1"/>
                <a:t>Municipality</a:t>
              </a:r>
              <a:r>
                <a:rPr lang="nl-NL" dirty="0"/>
                <a:t> </a:t>
              </a:r>
              <a:r>
                <a:rPr lang="nl-NL" dirty="0" err="1"/>
                <a:t>Waterriver</a:t>
              </a:r>
              <a:endParaRPr lang="en-GB" dirty="0"/>
            </a:p>
          </p:txBody>
        </p:sp>
        <p:cxnSp>
          <p:nvCxnSpPr>
            <p:cNvPr id="288" name="Rechte verbindingslijn 287">
              <a:extLst>
                <a:ext uri="{FF2B5EF4-FFF2-40B4-BE49-F238E27FC236}">
                  <a16:creationId xmlns:a16="http://schemas.microsoft.com/office/drawing/2014/main" id="{7596B82C-A271-45BD-A1A3-67C377742ABD}"/>
                </a:ext>
              </a:extLst>
            </p:cNvPr>
            <p:cNvCxnSpPr>
              <a:cxnSpLocks/>
              <a:endCxn id="294" idx="3"/>
            </p:cNvCxnSpPr>
            <p:nvPr/>
          </p:nvCxnSpPr>
          <p:spPr>
            <a:xfrm flipH="1" flipV="1">
              <a:off x="1966326" y="2493034"/>
              <a:ext cx="5992686" cy="16549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Rechte verbindingslijn 275">
              <a:extLst>
                <a:ext uri="{FF2B5EF4-FFF2-40B4-BE49-F238E27FC236}">
                  <a16:creationId xmlns:a16="http://schemas.microsoft.com/office/drawing/2014/main" id="{5133DDDC-FB93-43E9-A415-CCF11EBD9582}"/>
                </a:ext>
              </a:extLst>
            </p:cNvPr>
            <p:cNvCxnSpPr>
              <a:cxnSpLocks/>
              <a:stCxn id="294" idx="3"/>
            </p:cNvCxnSpPr>
            <p:nvPr/>
          </p:nvCxnSpPr>
          <p:spPr>
            <a:xfrm flipV="1">
              <a:off x="1966326" y="2232387"/>
              <a:ext cx="5906052" cy="260647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4" name="Tekstvak 293">
              <a:extLst>
                <a:ext uri="{FF2B5EF4-FFF2-40B4-BE49-F238E27FC236}">
                  <a16:creationId xmlns:a16="http://schemas.microsoft.com/office/drawing/2014/main" id="{1D689961-778F-4C38-8DDB-30714C1717A3}"/>
                </a:ext>
              </a:extLst>
            </p:cNvPr>
            <p:cNvSpPr txBox="1"/>
            <p:nvPr/>
          </p:nvSpPr>
          <p:spPr>
            <a:xfrm>
              <a:off x="764522" y="2308368"/>
              <a:ext cx="1201804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>
              <a:defPPr>
                <a:defRPr lang="en-US"/>
              </a:defPPr>
            </a:lstStyle>
            <a:p>
              <a:r>
                <a:rPr lang="nl-NL" dirty="0">
                  <a:highlight>
                    <a:srgbClr val="FEFF60"/>
                  </a:highlight>
                </a:rPr>
                <a:t>Ownership</a:t>
              </a:r>
              <a:endParaRPr lang="en-GB" dirty="0">
                <a:highlight>
                  <a:srgbClr val="FEFF60"/>
                </a:highlight>
              </a:endParaRPr>
            </a:p>
          </p:txBody>
        </p:sp>
      </p:grpSp>
      <p:sp>
        <p:nvSpPr>
          <p:cNvPr id="296" name="Titel 29">
            <a:extLst>
              <a:ext uri="{FF2B5EF4-FFF2-40B4-BE49-F238E27FC236}">
                <a16:creationId xmlns:a16="http://schemas.microsoft.com/office/drawing/2014/main" id="{BF06819C-81CA-449A-B8C3-69E32EA17475}"/>
              </a:ext>
            </a:extLst>
          </p:cNvPr>
          <p:cNvSpPr txBox="1">
            <a:spLocks/>
          </p:cNvSpPr>
          <p:nvPr/>
        </p:nvSpPr>
        <p:spPr>
          <a:xfrm>
            <a:off x="793450" y="118751"/>
            <a:ext cx="1112852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Municipality</a:t>
            </a:r>
            <a:r>
              <a:rPr lang="nl-NL" dirty="0"/>
              <a:t> </a:t>
            </a:r>
            <a:r>
              <a:rPr lang="nl-NL" dirty="0" err="1"/>
              <a:t>Waterriver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93229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t 1">
                <a:extLst>
                  <a:ext uri="{FF2B5EF4-FFF2-40B4-BE49-F238E27FC236}">
                    <a16:creationId xmlns:a16="http://schemas.microsoft.com/office/drawing/2014/main" id="{A0CA106B-F830-42FA-9D56-30B450EB2E4F}"/>
                  </a:ext>
                </a:extLst>
              </p14:cNvPr>
              <p14:cNvContentPartPr/>
              <p14:nvPr/>
            </p14:nvContentPartPr>
            <p14:xfrm>
              <a:off x="2836417" y="6311964"/>
              <a:ext cx="8207640" cy="126000"/>
            </p14:xfrm>
          </p:contentPart>
        </mc:Choice>
        <mc:Fallback xmlns="">
          <p:pic>
            <p:nvPicPr>
              <p:cNvPr id="2" name="Inkt 1">
                <a:extLst>
                  <a:ext uri="{FF2B5EF4-FFF2-40B4-BE49-F238E27FC236}">
                    <a16:creationId xmlns:a16="http://schemas.microsoft.com/office/drawing/2014/main" id="{A0CA106B-F830-42FA-9D56-30B450EB2E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7057" y="6293244"/>
                <a:ext cx="822636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t 2">
                <a:extLst>
                  <a:ext uri="{FF2B5EF4-FFF2-40B4-BE49-F238E27FC236}">
                    <a16:creationId xmlns:a16="http://schemas.microsoft.com/office/drawing/2014/main" id="{70161555-4E16-47A2-81B1-F7A73897849E}"/>
                  </a:ext>
                </a:extLst>
              </p14:cNvPr>
              <p14:cNvContentPartPr/>
              <p14:nvPr/>
            </p14:nvContentPartPr>
            <p14:xfrm>
              <a:off x="2858357" y="3403164"/>
              <a:ext cx="3189960" cy="67320"/>
            </p14:xfrm>
          </p:contentPart>
        </mc:Choice>
        <mc:Fallback xmlns="">
          <p:pic>
            <p:nvPicPr>
              <p:cNvPr id="3" name="Inkt 2">
                <a:extLst>
                  <a:ext uri="{FF2B5EF4-FFF2-40B4-BE49-F238E27FC236}">
                    <a16:creationId xmlns:a16="http://schemas.microsoft.com/office/drawing/2014/main" id="{70161555-4E16-47A2-81B1-F7A7389784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48997" y="3384084"/>
                <a:ext cx="320868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E84A95E-1054-46AB-920C-28230128BFE6}"/>
                  </a:ext>
                </a:extLst>
              </p14:cNvPr>
              <p14:cNvContentPartPr/>
              <p14:nvPr/>
            </p14:nvContentPartPr>
            <p14:xfrm>
              <a:off x="5869027" y="3485816"/>
              <a:ext cx="104400" cy="281844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E84A95E-1054-46AB-920C-28230128BFE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59667" y="3467096"/>
                <a:ext cx="123120" cy="28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29DA4573-6D06-4527-80D0-CEDBF09C1638}"/>
                  </a:ext>
                </a:extLst>
              </p14:cNvPr>
              <p14:cNvContentPartPr/>
              <p14:nvPr/>
            </p14:nvContentPartPr>
            <p14:xfrm>
              <a:off x="2836417" y="3444204"/>
              <a:ext cx="128880" cy="300420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29DA4573-6D06-4527-80D0-CEDBF09C163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27057" y="3425124"/>
                <a:ext cx="147600" cy="30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t 5">
                <a:extLst>
                  <a:ext uri="{FF2B5EF4-FFF2-40B4-BE49-F238E27FC236}">
                    <a16:creationId xmlns:a16="http://schemas.microsoft.com/office/drawing/2014/main" id="{CB3B466C-1CA6-47B7-8A98-C4466162B998}"/>
                  </a:ext>
                </a:extLst>
              </p14:cNvPr>
              <p14:cNvContentPartPr/>
              <p14:nvPr/>
            </p14:nvContentPartPr>
            <p14:xfrm>
              <a:off x="2810159" y="4776924"/>
              <a:ext cx="3186720" cy="83160"/>
            </p14:xfrm>
          </p:contentPart>
        </mc:Choice>
        <mc:Fallback xmlns="">
          <p:pic>
            <p:nvPicPr>
              <p:cNvPr id="6" name="Inkt 5">
                <a:extLst>
                  <a:ext uri="{FF2B5EF4-FFF2-40B4-BE49-F238E27FC236}">
                    <a16:creationId xmlns:a16="http://schemas.microsoft.com/office/drawing/2014/main" id="{CB3B466C-1CA6-47B7-8A98-C4466162B99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00799" y="4757844"/>
                <a:ext cx="320544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t 6">
                <a:extLst>
                  <a:ext uri="{FF2B5EF4-FFF2-40B4-BE49-F238E27FC236}">
                    <a16:creationId xmlns:a16="http://schemas.microsoft.com/office/drawing/2014/main" id="{7460BE7F-6BEF-4AC6-BAF2-37F62D839AF4}"/>
                  </a:ext>
                </a:extLst>
              </p14:cNvPr>
              <p14:cNvContentPartPr/>
              <p14:nvPr/>
            </p14:nvContentPartPr>
            <p14:xfrm>
              <a:off x="4523016" y="3495896"/>
              <a:ext cx="34560" cy="1368000"/>
            </p14:xfrm>
          </p:contentPart>
        </mc:Choice>
        <mc:Fallback xmlns="">
          <p:pic>
            <p:nvPicPr>
              <p:cNvPr id="7" name="Inkt 6">
                <a:extLst>
                  <a:ext uri="{FF2B5EF4-FFF2-40B4-BE49-F238E27FC236}">
                    <a16:creationId xmlns:a16="http://schemas.microsoft.com/office/drawing/2014/main" id="{7460BE7F-6BEF-4AC6-BAF2-37F62D839AF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13656" y="3476816"/>
                <a:ext cx="53280" cy="14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D00EECF0-2823-4E52-80B7-37A6EBA8085E}"/>
                  </a:ext>
                </a:extLst>
              </p14:cNvPr>
              <p14:cNvContentPartPr/>
              <p14:nvPr/>
            </p14:nvContentPartPr>
            <p14:xfrm>
              <a:off x="5180536" y="3477754"/>
              <a:ext cx="76680" cy="133380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D00EECF0-2823-4E52-80B7-37A6EBA8085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71176" y="3458674"/>
                <a:ext cx="95400" cy="13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t 8">
                <a:extLst>
                  <a:ext uri="{FF2B5EF4-FFF2-40B4-BE49-F238E27FC236}">
                    <a16:creationId xmlns:a16="http://schemas.microsoft.com/office/drawing/2014/main" id="{E409D53A-CF3A-4D38-AF4C-9D7AE5111D0B}"/>
                  </a:ext>
                </a:extLst>
              </p14:cNvPr>
              <p14:cNvContentPartPr/>
              <p14:nvPr/>
            </p14:nvContentPartPr>
            <p14:xfrm>
              <a:off x="2816977" y="1351884"/>
              <a:ext cx="109080" cy="2165760"/>
            </p14:xfrm>
          </p:contentPart>
        </mc:Choice>
        <mc:Fallback xmlns="">
          <p:pic>
            <p:nvPicPr>
              <p:cNvPr id="9" name="Inkt 8">
                <a:extLst>
                  <a:ext uri="{FF2B5EF4-FFF2-40B4-BE49-F238E27FC236}">
                    <a16:creationId xmlns:a16="http://schemas.microsoft.com/office/drawing/2014/main" id="{E409D53A-CF3A-4D38-AF4C-9D7AE5111D0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07617" y="1332804"/>
                <a:ext cx="127800" cy="22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AE4A713A-7F41-4829-B0D8-CDEDCE5B6D3F}"/>
                  </a:ext>
                </a:extLst>
              </p14:cNvPr>
              <p14:cNvContentPartPr/>
              <p14:nvPr/>
            </p14:nvContentPartPr>
            <p14:xfrm>
              <a:off x="2779867" y="1318764"/>
              <a:ext cx="8070120" cy="11520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AE4A713A-7F41-4829-B0D8-CDEDCE5B6D3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70507" y="1300044"/>
                <a:ext cx="808884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Inkt 10">
                <a:extLst>
                  <a:ext uri="{FF2B5EF4-FFF2-40B4-BE49-F238E27FC236}">
                    <a16:creationId xmlns:a16="http://schemas.microsoft.com/office/drawing/2014/main" id="{4A60E08C-2E47-4E27-80CC-F16251F65B47}"/>
                  </a:ext>
                </a:extLst>
              </p14:cNvPr>
              <p14:cNvContentPartPr/>
              <p14:nvPr/>
            </p14:nvContentPartPr>
            <p14:xfrm>
              <a:off x="10863482" y="1204496"/>
              <a:ext cx="120240" cy="5131440"/>
            </p14:xfrm>
          </p:contentPart>
        </mc:Choice>
        <mc:Fallback xmlns="">
          <p:pic>
            <p:nvPicPr>
              <p:cNvPr id="11" name="Inkt 10">
                <a:extLst>
                  <a:ext uri="{FF2B5EF4-FFF2-40B4-BE49-F238E27FC236}">
                    <a16:creationId xmlns:a16="http://schemas.microsoft.com/office/drawing/2014/main" id="{4A60E08C-2E47-4E27-80CC-F16251F65B4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854122" y="1185776"/>
                <a:ext cx="138960" cy="51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7D0CDF6A-2CDD-4883-B9FB-AFC5C017DD15}"/>
                  </a:ext>
                </a:extLst>
              </p14:cNvPr>
              <p14:cNvContentPartPr/>
              <p14:nvPr/>
            </p14:nvContentPartPr>
            <p14:xfrm>
              <a:off x="6263159" y="3221936"/>
              <a:ext cx="141120" cy="308520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7D0CDF6A-2CDD-4883-B9FB-AFC5C017DD1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253799" y="3202856"/>
                <a:ext cx="159840" cy="31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" name="Inkt 13">
                <a:extLst>
                  <a:ext uri="{FF2B5EF4-FFF2-40B4-BE49-F238E27FC236}">
                    <a16:creationId xmlns:a16="http://schemas.microsoft.com/office/drawing/2014/main" id="{CA7218B0-216A-4179-BC84-32BE582BB73C}"/>
                  </a:ext>
                </a:extLst>
              </p14:cNvPr>
              <p14:cNvContentPartPr/>
              <p14:nvPr/>
            </p14:nvContentPartPr>
            <p14:xfrm>
              <a:off x="6272728" y="3183416"/>
              <a:ext cx="4596840" cy="72000"/>
            </p14:xfrm>
          </p:contentPart>
        </mc:Choice>
        <mc:Fallback xmlns="">
          <p:pic>
            <p:nvPicPr>
              <p:cNvPr id="14" name="Inkt 13">
                <a:extLst>
                  <a:ext uri="{FF2B5EF4-FFF2-40B4-BE49-F238E27FC236}">
                    <a16:creationId xmlns:a16="http://schemas.microsoft.com/office/drawing/2014/main" id="{CA7218B0-216A-4179-BC84-32BE582BB73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263368" y="3164696"/>
                <a:ext cx="461556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" name="Inkt 14">
                <a:extLst>
                  <a:ext uri="{FF2B5EF4-FFF2-40B4-BE49-F238E27FC236}">
                    <a16:creationId xmlns:a16="http://schemas.microsoft.com/office/drawing/2014/main" id="{87E0572B-00BA-4122-B0B8-B9774CB7CB41}"/>
                  </a:ext>
                </a:extLst>
              </p14:cNvPr>
              <p14:cNvContentPartPr/>
              <p14:nvPr/>
            </p14:nvContentPartPr>
            <p14:xfrm>
              <a:off x="4751957" y="1303644"/>
              <a:ext cx="131040" cy="1913760"/>
            </p14:xfrm>
          </p:contentPart>
        </mc:Choice>
        <mc:Fallback xmlns="">
          <p:pic>
            <p:nvPicPr>
              <p:cNvPr id="15" name="Inkt 14">
                <a:extLst>
                  <a:ext uri="{FF2B5EF4-FFF2-40B4-BE49-F238E27FC236}">
                    <a16:creationId xmlns:a16="http://schemas.microsoft.com/office/drawing/2014/main" id="{87E0572B-00BA-4122-B0B8-B9774CB7CB4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742597" y="1284564"/>
                <a:ext cx="149760" cy="19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" name="Inkt 15">
                <a:extLst>
                  <a:ext uri="{FF2B5EF4-FFF2-40B4-BE49-F238E27FC236}">
                    <a16:creationId xmlns:a16="http://schemas.microsoft.com/office/drawing/2014/main" id="{4D2E1D9A-420C-4C19-8B64-C1EC5AEE6794}"/>
                  </a:ext>
                </a:extLst>
              </p14:cNvPr>
              <p14:cNvContentPartPr/>
              <p14:nvPr/>
            </p14:nvContentPartPr>
            <p14:xfrm>
              <a:off x="6024217" y="1362684"/>
              <a:ext cx="85320" cy="1820880"/>
            </p14:xfrm>
          </p:contentPart>
        </mc:Choice>
        <mc:Fallback xmlns="">
          <p:pic>
            <p:nvPicPr>
              <p:cNvPr id="16" name="Inkt 15">
                <a:extLst>
                  <a:ext uri="{FF2B5EF4-FFF2-40B4-BE49-F238E27FC236}">
                    <a16:creationId xmlns:a16="http://schemas.microsoft.com/office/drawing/2014/main" id="{4D2E1D9A-420C-4C19-8B64-C1EC5AEE679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014857" y="1343964"/>
                <a:ext cx="104040" cy="18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7" name="Inkt 16">
                <a:extLst>
                  <a:ext uri="{FF2B5EF4-FFF2-40B4-BE49-F238E27FC236}">
                    <a16:creationId xmlns:a16="http://schemas.microsoft.com/office/drawing/2014/main" id="{05899716-46D2-4E71-A359-2E95AAF63BA7}"/>
                  </a:ext>
                </a:extLst>
              </p14:cNvPr>
              <p14:cNvContentPartPr/>
              <p14:nvPr/>
            </p14:nvContentPartPr>
            <p14:xfrm>
              <a:off x="6323377" y="1331364"/>
              <a:ext cx="49320" cy="1555920"/>
            </p14:xfrm>
          </p:contentPart>
        </mc:Choice>
        <mc:Fallback xmlns="">
          <p:pic>
            <p:nvPicPr>
              <p:cNvPr id="17" name="Inkt 16">
                <a:extLst>
                  <a:ext uri="{FF2B5EF4-FFF2-40B4-BE49-F238E27FC236}">
                    <a16:creationId xmlns:a16="http://schemas.microsoft.com/office/drawing/2014/main" id="{05899716-46D2-4E71-A359-2E95AAF63BA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314017" y="1312284"/>
                <a:ext cx="68040" cy="15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E94B47E6-8711-4B10-B94B-DC5E19B1230D}"/>
                  </a:ext>
                </a:extLst>
              </p14:cNvPr>
              <p14:cNvContentPartPr/>
              <p14:nvPr/>
            </p14:nvContentPartPr>
            <p14:xfrm>
              <a:off x="6344977" y="2791164"/>
              <a:ext cx="4699080" cy="10908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E94B47E6-8711-4B10-B94B-DC5E19B1230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335617" y="2772084"/>
                <a:ext cx="471744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9" name="Inkt 18">
                <a:extLst>
                  <a:ext uri="{FF2B5EF4-FFF2-40B4-BE49-F238E27FC236}">
                    <a16:creationId xmlns:a16="http://schemas.microsoft.com/office/drawing/2014/main" id="{89ED0883-FBAB-4146-B524-56C6C9D7FE23}"/>
                  </a:ext>
                </a:extLst>
              </p14:cNvPr>
              <p14:cNvContentPartPr/>
              <p14:nvPr/>
            </p14:nvContentPartPr>
            <p14:xfrm>
              <a:off x="7446078" y="1342884"/>
              <a:ext cx="74880" cy="1506960"/>
            </p14:xfrm>
          </p:contentPart>
        </mc:Choice>
        <mc:Fallback xmlns="">
          <p:pic>
            <p:nvPicPr>
              <p:cNvPr id="19" name="Inkt 18">
                <a:extLst>
                  <a:ext uri="{FF2B5EF4-FFF2-40B4-BE49-F238E27FC236}">
                    <a16:creationId xmlns:a16="http://schemas.microsoft.com/office/drawing/2014/main" id="{89ED0883-FBAB-4146-B524-56C6C9D7FE2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436718" y="1323804"/>
                <a:ext cx="93600" cy="154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95FF1FFE-6E5F-42BC-B808-B8AB105BF816}"/>
                  </a:ext>
                </a:extLst>
              </p14:cNvPr>
              <p14:cNvContentPartPr/>
              <p14:nvPr/>
            </p14:nvContentPartPr>
            <p14:xfrm>
              <a:off x="8579358" y="1408404"/>
              <a:ext cx="118800" cy="142416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95FF1FFE-6E5F-42BC-B808-B8AB105BF81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569998" y="1389684"/>
                <a:ext cx="137160" cy="14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1" name="Inkt 20">
                <a:extLst>
                  <a:ext uri="{FF2B5EF4-FFF2-40B4-BE49-F238E27FC236}">
                    <a16:creationId xmlns:a16="http://schemas.microsoft.com/office/drawing/2014/main" id="{DD76B236-82DA-4208-9839-F35077ABB211}"/>
                  </a:ext>
                </a:extLst>
              </p14:cNvPr>
              <p14:cNvContentPartPr/>
              <p14:nvPr/>
            </p14:nvContentPartPr>
            <p14:xfrm>
              <a:off x="10257678" y="3211496"/>
              <a:ext cx="148680" cy="3169800"/>
            </p14:xfrm>
          </p:contentPart>
        </mc:Choice>
        <mc:Fallback xmlns="">
          <p:pic>
            <p:nvPicPr>
              <p:cNvPr id="21" name="Inkt 20">
                <a:extLst>
                  <a:ext uri="{FF2B5EF4-FFF2-40B4-BE49-F238E27FC236}">
                    <a16:creationId xmlns:a16="http://schemas.microsoft.com/office/drawing/2014/main" id="{DD76B236-82DA-4208-9839-F35077ABB21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248318" y="3192416"/>
                <a:ext cx="167400" cy="32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2" name="Inkt 21">
                <a:extLst>
                  <a:ext uri="{FF2B5EF4-FFF2-40B4-BE49-F238E27FC236}">
                    <a16:creationId xmlns:a16="http://schemas.microsoft.com/office/drawing/2014/main" id="{EA5C3E94-6C62-4B2B-8CCC-841EF814CA65}"/>
                  </a:ext>
                </a:extLst>
              </p14:cNvPr>
              <p14:cNvContentPartPr/>
              <p14:nvPr/>
            </p14:nvContentPartPr>
            <p14:xfrm>
              <a:off x="8933128" y="3301856"/>
              <a:ext cx="1328760" cy="2215440"/>
            </p14:xfrm>
          </p:contentPart>
        </mc:Choice>
        <mc:Fallback xmlns="">
          <p:pic>
            <p:nvPicPr>
              <p:cNvPr id="22" name="Inkt 21">
                <a:extLst>
                  <a:ext uri="{FF2B5EF4-FFF2-40B4-BE49-F238E27FC236}">
                    <a16:creationId xmlns:a16="http://schemas.microsoft.com/office/drawing/2014/main" id="{EA5C3E94-6C62-4B2B-8CCC-841EF814CA6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923768" y="3283136"/>
                <a:ext cx="1347480" cy="22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3" name="Inkt 22">
                <a:extLst>
                  <a:ext uri="{FF2B5EF4-FFF2-40B4-BE49-F238E27FC236}">
                    <a16:creationId xmlns:a16="http://schemas.microsoft.com/office/drawing/2014/main" id="{F2D4C77D-0C44-4792-9D84-63C0CE68307C}"/>
                  </a:ext>
                </a:extLst>
              </p14:cNvPr>
              <p14:cNvContentPartPr/>
              <p14:nvPr/>
            </p14:nvContentPartPr>
            <p14:xfrm>
              <a:off x="8974168" y="4238576"/>
              <a:ext cx="1287000" cy="38160"/>
            </p14:xfrm>
          </p:contentPart>
        </mc:Choice>
        <mc:Fallback xmlns="">
          <p:pic>
            <p:nvPicPr>
              <p:cNvPr id="23" name="Inkt 22">
                <a:extLst>
                  <a:ext uri="{FF2B5EF4-FFF2-40B4-BE49-F238E27FC236}">
                    <a16:creationId xmlns:a16="http://schemas.microsoft.com/office/drawing/2014/main" id="{F2D4C77D-0C44-4792-9D84-63C0CE68307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964808" y="4219496"/>
                <a:ext cx="130572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" name="Inkt 23">
                <a:extLst>
                  <a:ext uri="{FF2B5EF4-FFF2-40B4-BE49-F238E27FC236}">
                    <a16:creationId xmlns:a16="http://schemas.microsoft.com/office/drawing/2014/main" id="{E9D58AD0-2B48-4C8E-91D3-35ED6C19F30A}"/>
                  </a:ext>
                </a:extLst>
              </p14:cNvPr>
              <p14:cNvContentPartPr/>
              <p14:nvPr/>
            </p14:nvContentPartPr>
            <p14:xfrm>
              <a:off x="8464158" y="3207896"/>
              <a:ext cx="73800" cy="3107160"/>
            </p14:xfrm>
          </p:contentPart>
        </mc:Choice>
        <mc:Fallback xmlns="">
          <p:pic>
            <p:nvPicPr>
              <p:cNvPr id="24" name="Inkt 23">
                <a:extLst>
                  <a:ext uri="{FF2B5EF4-FFF2-40B4-BE49-F238E27FC236}">
                    <a16:creationId xmlns:a16="http://schemas.microsoft.com/office/drawing/2014/main" id="{E9D58AD0-2B48-4C8E-91D3-35ED6C19F30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454798" y="3189176"/>
                <a:ext cx="92520" cy="31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5" name="Inkt 24">
                <a:extLst>
                  <a:ext uri="{FF2B5EF4-FFF2-40B4-BE49-F238E27FC236}">
                    <a16:creationId xmlns:a16="http://schemas.microsoft.com/office/drawing/2014/main" id="{1A17756C-D550-4CA4-9FFD-43E8CD8119C7}"/>
                  </a:ext>
                </a:extLst>
              </p14:cNvPr>
              <p14:cNvContentPartPr/>
              <p14:nvPr/>
            </p14:nvContentPartPr>
            <p14:xfrm>
              <a:off x="6902769" y="3253976"/>
              <a:ext cx="1243800" cy="1161720"/>
            </p14:xfrm>
          </p:contentPart>
        </mc:Choice>
        <mc:Fallback xmlns="">
          <p:pic>
            <p:nvPicPr>
              <p:cNvPr id="25" name="Inkt 24">
                <a:extLst>
                  <a:ext uri="{FF2B5EF4-FFF2-40B4-BE49-F238E27FC236}">
                    <a16:creationId xmlns:a16="http://schemas.microsoft.com/office/drawing/2014/main" id="{1A17756C-D550-4CA4-9FFD-43E8CD8119C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893409" y="3234896"/>
                <a:ext cx="1262520" cy="11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6" name="Inkt 25">
                <a:extLst>
                  <a:ext uri="{FF2B5EF4-FFF2-40B4-BE49-F238E27FC236}">
                    <a16:creationId xmlns:a16="http://schemas.microsoft.com/office/drawing/2014/main" id="{7F4FC0C7-216B-4FB5-803A-8A6C40604340}"/>
                  </a:ext>
                </a:extLst>
              </p14:cNvPr>
              <p14:cNvContentPartPr/>
              <p14:nvPr/>
            </p14:nvContentPartPr>
            <p14:xfrm>
              <a:off x="7175736" y="3228056"/>
              <a:ext cx="64800" cy="1181880"/>
            </p14:xfrm>
          </p:contentPart>
        </mc:Choice>
        <mc:Fallback xmlns="">
          <p:pic>
            <p:nvPicPr>
              <p:cNvPr id="26" name="Inkt 25">
                <a:extLst>
                  <a:ext uri="{FF2B5EF4-FFF2-40B4-BE49-F238E27FC236}">
                    <a16:creationId xmlns:a16="http://schemas.microsoft.com/office/drawing/2014/main" id="{7F4FC0C7-216B-4FB5-803A-8A6C4060434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166376" y="3208976"/>
                <a:ext cx="83520" cy="12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7" name="Inkt 26">
                <a:extLst>
                  <a:ext uri="{FF2B5EF4-FFF2-40B4-BE49-F238E27FC236}">
                    <a16:creationId xmlns:a16="http://schemas.microsoft.com/office/drawing/2014/main" id="{7E731C19-4CDD-4803-B9F3-C4DB7EAB61B5}"/>
                  </a:ext>
                </a:extLst>
              </p14:cNvPr>
              <p14:cNvContentPartPr/>
              <p14:nvPr/>
            </p14:nvContentPartPr>
            <p14:xfrm>
              <a:off x="7534539" y="3285656"/>
              <a:ext cx="78480" cy="1013760"/>
            </p14:xfrm>
          </p:contentPart>
        </mc:Choice>
        <mc:Fallback xmlns="">
          <p:pic>
            <p:nvPicPr>
              <p:cNvPr id="27" name="Inkt 26">
                <a:extLst>
                  <a:ext uri="{FF2B5EF4-FFF2-40B4-BE49-F238E27FC236}">
                    <a16:creationId xmlns:a16="http://schemas.microsoft.com/office/drawing/2014/main" id="{7E731C19-4CDD-4803-B9F3-C4DB7EAB61B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525179" y="3266576"/>
                <a:ext cx="97200" cy="10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8" name="Inkt 27">
                <a:extLst>
                  <a:ext uri="{FF2B5EF4-FFF2-40B4-BE49-F238E27FC236}">
                    <a16:creationId xmlns:a16="http://schemas.microsoft.com/office/drawing/2014/main" id="{2A7C532A-7516-4838-88C8-DA0E3871CB04}"/>
                  </a:ext>
                </a:extLst>
              </p14:cNvPr>
              <p14:cNvContentPartPr/>
              <p14:nvPr/>
            </p14:nvContentPartPr>
            <p14:xfrm>
              <a:off x="8144019" y="3223736"/>
              <a:ext cx="190800" cy="1171080"/>
            </p14:xfrm>
          </p:contentPart>
        </mc:Choice>
        <mc:Fallback xmlns="">
          <p:pic>
            <p:nvPicPr>
              <p:cNvPr id="28" name="Inkt 27">
                <a:extLst>
                  <a:ext uri="{FF2B5EF4-FFF2-40B4-BE49-F238E27FC236}">
                    <a16:creationId xmlns:a16="http://schemas.microsoft.com/office/drawing/2014/main" id="{2A7C532A-7516-4838-88C8-DA0E3871CB0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134659" y="3205016"/>
                <a:ext cx="209520" cy="12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43E8776A-0E60-494D-BAE4-8F56A2BF1085}"/>
                  </a:ext>
                </a:extLst>
              </p14:cNvPr>
              <p14:cNvContentPartPr/>
              <p14:nvPr/>
            </p14:nvContentPartPr>
            <p14:xfrm>
              <a:off x="8962408" y="3370976"/>
              <a:ext cx="1130040" cy="26892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43E8776A-0E60-494D-BAE4-8F56A2BF108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953048" y="3351896"/>
                <a:ext cx="114876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0" name="Inkt 29">
                <a:extLst>
                  <a:ext uri="{FF2B5EF4-FFF2-40B4-BE49-F238E27FC236}">
                    <a16:creationId xmlns:a16="http://schemas.microsoft.com/office/drawing/2014/main" id="{788B0D60-11AF-4A4A-92FB-FE74E57FB5EC}"/>
                  </a:ext>
                </a:extLst>
              </p14:cNvPr>
              <p14:cNvContentPartPr/>
              <p14:nvPr/>
            </p14:nvContentPartPr>
            <p14:xfrm>
              <a:off x="9089906" y="3403622"/>
              <a:ext cx="1019520" cy="153360"/>
            </p14:xfrm>
          </p:contentPart>
        </mc:Choice>
        <mc:Fallback xmlns="">
          <p:pic>
            <p:nvPicPr>
              <p:cNvPr id="30" name="Inkt 29">
                <a:extLst>
                  <a:ext uri="{FF2B5EF4-FFF2-40B4-BE49-F238E27FC236}">
                    <a16:creationId xmlns:a16="http://schemas.microsoft.com/office/drawing/2014/main" id="{788B0D60-11AF-4A4A-92FB-FE74E57FB5E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080546" y="3384542"/>
                <a:ext cx="103824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1" name="Inkt 30">
                <a:extLst>
                  <a:ext uri="{FF2B5EF4-FFF2-40B4-BE49-F238E27FC236}">
                    <a16:creationId xmlns:a16="http://schemas.microsoft.com/office/drawing/2014/main" id="{B588A766-2779-474C-8D93-AA951B9F5360}"/>
                  </a:ext>
                </a:extLst>
              </p14:cNvPr>
              <p14:cNvContentPartPr/>
              <p14:nvPr/>
            </p14:nvContentPartPr>
            <p14:xfrm>
              <a:off x="9086726" y="4493456"/>
              <a:ext cx="169200" cy="273240"/>
            </p14:xfrm>
          </p:contentPart>
        </mc:Choice>
        <mc:Fallback xmlns="">
          <p:pic>
            <p:nvPicPr>
              <p:cNvPr id="31" name="Inkt 30">
                <a:extLst>
                  <a:ext uri="{FF2B5EF4-FFF2-40B4-BE49-F238E27FC236}">
                    <a16:creationId xmlns:a16="http://schemas.microsoft.com/office/drawing/2014/main" id="{B588A766-2779-474C-8D93-AA951B9F536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077366" y="4474736"/>
                <a:ext cx="18792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2" name="Inkt 31">
                <a:extLst>
                  <a:ext uri="{FF2B5EF4-FFF2-40B4-BE49-F238E27FC236}">
                    <a16:creationId xmlns:a16="http://schemas.microsoft.com/office/drawing/2014/main" id="{796FD989-7BFB-4E69-87CF-56B963A1723A}"/>
                  </a:ext>
                </a:extLst>
              </p14:cNvPr>
              <p14:cNvContentPartPr/>
              <p14:nvPr/>
            </p14:nvContentPartPr>
            <p14:xfrm>
              <a:off x="8683950" y="1926965"/>
              <a:ext cx="484200" cy="803880"/>
            </p14:xfrm>
          </p:contentPart>
        </mc:Choice>
        <mc:Fallback xmlns="">
          <p:pic>
            <p:nvPicPr>
              <p:cNvPr id="32" name="Inkt 31">
                <a:extLst>
                  <a:ext uri="{FF2B5EF4-FFF2-40B4-BE49-F238E27FC236}">
                    <a16:creationId xmlns:a16="http://schemas.microsoft.com/office/drawing/2014/main" id="{796FD989-7BFB-4E69-87CF-56B963A1723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674590" y="1908245"/>
                <a:ext cx="502920" cy="84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3" name="Inkt 32">
                <a:extLst>
                  <a:ext uri="{FF2B5EF4-FFF2-40B4-BE49-F238E27FC236}">
                    <a16:creationId xmlns:a16="http://schemas.microsoft.com/office/drawing/2014/main" id="{FAA7D4FC-C3F7-43E4-B8D8-8A2BF76FC0F2}"/>
                  </a:ext>
                </a:extLst>
              </p14:cNvPr>
              <p14:cNvContentPartPr/>
              <p14:nvPr/>
            </p14:nvContentPartPr>
            <p14:xfrm>
              <a:off x="7784228" y="2297276"/>
              <a:ext cx="254880" cy="320400"/>
            </p14:xfrm>
          </p:contentPart>
        </mc:Choice>
        <mc:Fallback xmlns="">
          <p:pic>
            <p:nvPicPr>
              <p:cNvPr id="33" name="Inkt 32">
                <a:extLst>
                  <a:ext uri="{FF2B5EF4-FFF2-40B4-BE49-F238E27FC236}">
                    <a16:creationId xmlns:a16="http://schemas.microsoft.com/office/drawing/2014/main" id="{FAA7D4FC-C3F7-43E4-B8D8-8A2BF76FC0F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774868" y="2278556"/>
                <a:ext cx="27360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4" name="Inkt 33">
                <a:extLst>
                  <a:ext uri="{FF2B5EF4-FFF2-40B4-BE49-F238E27FC236}">
                    <a16:creationId xmlns:a16="http://schemas.microsoft.com/office/drawing/2014/main" id="{B1C0EC34-E382-40BE-AD26-A02AF6D477DD}"/>
                  </a:ext>
                </a:extLst>
              </p14:cNvPr>
              <p14:cNvContentPartPr/>
              <p14:nvPr/>
            </p14:nvContentPartPr>
            <p14:xfrm>
              <a:off x="8065254" y="2442483"/>
              <a:ext cx="179640" cy="162360"/>
            </p14:xfrm>
          </p:contentPart>
        </mc:Choice>
        <mc:Fallback xmlns="">
          <p:pic>
            <p:nvPicPr>
              <p:cNvPr id="34" name="Inkt 33">
                <a:extLst>
                  <a:ext uri="{FF2B5EF4-FFF2-40B4-BE49-F238E27FC236}">
                    <a16:creationId xmlns:a16="http://schemas.microsoft.com/office/drawing/2014/main" id="{B1C0EC34-E382-40BE-AD26-A02AF6D477D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055894" y="2423403"/>
                <a:ext cx="19836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5" name="Inkt 34">
                <a:extLst>
                  <a:ext uri="{FF2B5EF4-FFF2-40B4-BE49-F238E27FC236}">
                    <a16:creationId xmlns:a16="http://schemas.microsoft.com/office/drawing/2014/main" id="{124028B4-6AA5-435A-8D18-682F55EC39B7}"/>
                  </a:ext>
                </a:extLst>
              </p14:cNvPr>
              <p14:cNvContentPartPr/>
              <p14:nvPr/>
            </p14:nvContentPartPr>
            <p14:xfrm>
              <a:off x="8270646" y="2456774"/>
              <a:ext cx="157680" cy="177840"/>
            </p14:xfrm>
          </p:contentPart>
        </mc:Choice>
        <mc:Fallback xmlns="">
          <p:pic>
            <p:nvPicPr>
              <p:cNvPr id="35" name="Inkt 34">
                <a:extLst>
                  <a:ext uri="{FF2B5EF4-FFF2-40B4-BE49-F238E27FC236}">
                    <a16:creationId xmlns:a16="http://schemas.microsoft.com/office/drawing/2014/main" id="{124028B4-6AA5-435A-8D18-682F55EC39B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261286" y="2437694"/>
                <a:ext cx="17640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6" name="Inkt 35">
                <a:extLst>
                  <a:ext uri="{FF2B5EF4-FFF2-40B4-BE49-F238E27FC236}">
                    <a16:creationId xmlns:a16="http://schemas.microsoft.com/office/drawing/2014/main" id="{EBCF9354-4867-457D-A931-2B8E338AAA06}"/>
                  </a:ext>
                </a:extLst>
              </p14:cNvPr>
              <p14:cNvContentPartPr/>
              <p14:nvPr/>
            </p14:nvContentPartPr>
            <p14:xfrm>
              <a:off x="8424654" y="2453864"/>
              <a:ext cx="207000" cy="221040"/>
            </p14:xfrm>
          </p:contentPart>
        </mc:Choice>
        <mc:Fallback xmlns="">
          <p:pic>
            <p:nvPicPr>
              <p:cNvPr id="36" name="Inkt 35">
                <a:extLst>
                  <a:ext uri="{FF2B5EF4-FFF2-40B4-BE49-F238E27FC236}">
                    <a16:creationId xmlns:a16="http://schemas.microsoft.com/office/drawing/2014/main" id="{EBCF9354-4867-457D-A931-2B8E338AAA0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415294" y="2435144"/>
                <a:ext cx="22572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7" name="Inkt 36">
                <a:extLst>
                  <a:ext uri="{FF2B5EF4-FFF2-40B4-BE49-F238E27FC236}">
                    <a16:creationId xmlns:a16="http://schemas.microsoft.com/office/drawing/2014/main" id="{8A04A974-813F-492D-8E59-BFF65422E04A}"/>
                  </a:ext>
                </a:extLst>
              </p14:cNvPr>
              <p14:cNvContentPartPr/>
              <p14:nvPr/>
            </p14:nvContentPartPr>
            <p14:xfrm>
              <a:off x="5353919" y="2356269"/>
              <a:ext cx="358920" cy="620280"/>
            </p14:xfrm>
          </p:contentPart>
        </mc:Choice>
        <mc:Fallback xmlns="">
          <p:pic>
            <p:nvPicPr>
              <p:cNvPr id="37" name="Inkt 36">
                <a:extLst>
                  <a:ext uri="{FF2B5EF4-FFF2-40B4-BE49-F238E27FC236}">
                    <a16:creationId xmlns:a16="http://schemas.microsoft.com/office/drawing/2014/main" id="{8A04A974-813F-492D-8E59-BFF65422E04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344559" y="2337549"/>
                <a:ext cx="377640" cy="65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8" name="Inkt 37">
                <a:extLst>
                  <a:ext uri="{FF2B5EF4-FFF2-40B4-BE49-F238E27FC236}">
                    <a16:creationId xmlns:a16="http://schemas.microsoft.com/office/drawing/2014/main" id="{C3688255-F3CA-4973-BA9E-7A8D41CC1E9F}"/>
                  </a:ext>
                </a:extLst>
              </p14:cNvPr>
              <p14:cNvContentPartPr/>
              <p14:nvPr/>
            </p14:nvContentPartPr>
            <p14:xfrm>
              <a:off x="5811153" y="2687617"/>
              <a:ext cx="181440" cy="282240"/>
            </p14:xfrm>
          </p:contentPart>
        </mc:Choice>
        <mc:Fallback xmlns="">
          <p:pic>
            <p:nvPicPr>
              <p:cNvPr id="38" name="Inkt 37">
                <a:extLst>
                  <a:ext uri="{FF2B5EF4-FFF2-40B4-BE49-F238E27FC236}">
                    <a16:creationId xmlns:a16="http://schemas.microsoft.com/office/drawing/2014/main" id="{C3688255-F3CA-4973-BA9E-7A8D41CC1E9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801793" y="2668897"/>
                <a:ext cx="20016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9" name="Inkt 38">
                <a:extLst>
                  <a:ext uri="{FF2B5EF4-FFF2-40B4-BE49-F238E27FC236}">
                    <a16:creationId xmlns:a16="http://schemas.microsoft.com/office/drawing/2014/main" id="{52104DCD-EED5-45F0-AAF3-D6DF90EFDDDA}"/>
                  </a:ext>
                </a:extLst>
              </p14:cNvPr>
              <p14:cNvContentPartPr/>
              <p14:nvPr/>
            </p14:nvContentPartPr>
            <p14:xfrm>
              <a:off x="4982326" y="2816021"/>
              <a:ext cx="331200" cy="175320"/>
            </p14:xfrm>
          </p:contentPart>
        </mc:Choice>
        <mc:Fallback xmlns="">
          <p:pic>
            <p:nvPicPr>
              <p:cNvPr id="39" name="Inkt 38">
                <a:extLst>
                  <a:ext uri="{FF2B5EF4-FFF2-40B4-BE49-F238E27FC236}">
                    <a16:creationId xmlns:a16="http://schemas.microsoft.com/office/drawing/2014/main" id="{52104DCD-EED5-45F0-AAF3-D6DF90EFDDD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972966" y="2797301"/>
                <a:ext cx="34992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0" name="Inkt 39">
                <a:extLst>
                  <a:ext uri="{FF2B5EF4-FFF2-40B4-BE49-F238E27FC236}">
                    <a16:creationId xmlns:a16="http://schemas.microsoft.com/office/drawing/2014/main" id="{B4A5B8A8-5D09-45D5-99A8-B68521483549}"/>
                  </a:ext>
                </a:extLst>
              </p14:cNvPr>
              <p14:cNvContentPartPr/>
              <p14:nvPr/>
            </p14:nvContentPartPr>
            <p14:xfrm>
              <a:off x="4349962" y="2357707"/>
              <a:ext cx="270360" cy="641160"/>
            </p14:xfrm>
          </p:contentPart>
        </mc:Choice>
        <mc:Fallback xmlns="">
          <p:pic>
            <p:nvPicPr>
              <p:cNvPr id="40" name="Inkt 39">
                <a:extLst>
                  <a:ext uri="{FF2B5EF4-FFF2-40B4-BE49-F238E27FC236}">
                    <a16:creationId xmlns:a16="http://schemas.microsoft.com/office/drawing/2014/main" id="{B4A5B8A8-5D09-45D5-99A8-B6852148354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340602" y="2338627"/>
                <a:ext cx="289080" cy="67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2" name="Inkt 41">
                <a:extLst>
                  <a:ext uri="{FF2B5EF4-FFF2-40B4-BE49-F238E27FC236}">
                    <a16:creationId xmlns:a16="http://schemas.microsoft.com/office/drawing/2014/main" id="{A2435A82-6B86-4A47-BA82-0A5EEB80FAC1}"/>
                  </a:ext>
                </a:extLst>
              </p14:cNvPr>
              <p14:cNvContentPartPr/>
              <p14:nvPr/>
            </p14:nvContentPartPr>
            <p14:xfrm>
              <a:off x="6962682" y="3279536"/>
              <a:ext cx="118800" cy="127080"/>
            </p14:xfrm>
          </p:contentPart>
        </mc:Choice>
        <mc:Fallback xmlns="">
          <p:pic>
            <p:nvPicPr>
              <p:cNvPr id="42" name="Inkt 41">
                <a:extLst>
                  <a:ext uri="{FF2B5EF4-FFF2-40B4-BE49-F238E27FC236}">
                    <a16:creationId xmlns:a16="http://schemas.microsoft.com/office/drawing/2014/main" id="{A2435A82-6B86-4A47-BA82-0A5EEB80FAC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953322" y="3260456"/>
                <a:ext cx="1375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3" name="Inkt 42">
                <a:extLst>
                  <a:ext uri="{FF2B5EF4-FFF2-40B4-BE49-F238E27FC236}">
                    <a16:creationId xmlns:a16="http://schemas.microsoft.com/office/drawing/2014/main" id="{4A5FA7C0-8850-4603-A6DA-95C58ABEA93E}"/>
                  </a:ext>
                </a:extLst>
              </p14:cNvPr>
              <p14:cNvContentPartPr/>
              <p14:nvPr/>
            </p14:nvContentPartPr>
            <p14:xfrm>
              <a:off x="7250682" y="3260816"/>
              <a:ext cx="181080" cy="159840"/>
            </p14:xfrm>
          </p:contentPart>
        </mc:Choice>
        <mc:Fallback xmlns="">
          <p:pic>
            <p:nvPicPr>
              <p:cNvPr id="43" name="Inkt 42">
                <a:extLst>
                  <a:ext uri="{FF2B5EF4-FFF2-40B4-BE49-F238E27FC236}">
                    <a16:creationId xmlns:a16="http://schemas.microsoft.com/office/drawing/2014/main" id="{4A5FA7C0-8850-4603-A6DA-95C58ABEA93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241322" y="3241736"/>
                <a:ext cx="19980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4" name="Inkt 43">
                <a:extLst>
                  <a:ext uri="{FF2B5EF4-FFF2-40B4-BE49-F238E27FC236}">
                    <a16:creationId xmlns:a16="http://schemas.microsoft.com/office/drawing/2014/main" id="{3A800399-4F45-4B61-943B-B7057B7A89CE}"/>
                  </a:ext>
                </a:extLst>
              </p14:cNvPr>
              <p14:cNvContentPartPr/>
              <p14:nvPr/>
            </p14:nvContentPartPr>
            <p14:xfrm>
              <a:off x="7552288" y="3258656"/>
              <a:ext cx="201600" cy="198360"/>
            </p14:xfrm>
          </p:contentPart>
        </mc:Choice>
        <mc:Fallback xmlns="">
          <p:pic>
            <p:nvPicPr>
              <p:cNvPr id="44" name="Inkt 43">
                <a:extLst>
                  <a:ext uri="{FF2B5EF4-FFF2-40B4-BE49-F238E27FC236}">
                    <a16:creationId xmlns:a16="http://schemas.microsoft.com/office/drawing/2014/main" id="{3A800399-4F45-4B61-943B-B7057B7A89C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542928" y="3239936"/>
                <a:ext cx="22032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5" name="Inkt 44">
                <a:extLst>
                  <a:ext uri="{FF2B5EF4-FFF2-40B4-BE49-F238E27FC236}">
                    <a16:creationId xmlns:a16="http://schemas.microsoft.com/office/drawing/2014/main" id="{A2B4BA0D-97FF-42FA-A3DD-0ACC59C3B335}"/>
                  </a:ext>
                </a:extLst>
              </p14:cNvPr>
              <p14:cNvContentPartPr/>
              <p14:nvPr/>
            </p14:nvContentPartPr>
            <p14:xfrm>
              <a:off x="2779867" y="3089536"/>
              <a:ext cx="3213000" cy="102600"/>
            </p14:xfrm>
          </p:contentPart>
        </mc:Choice>
        <mc:Fallback xmlns="">
          <p:pic>
            <p:nvPicPr>
              <p:cNvPr id="45" name="Inkt 44">
                <a:extLst>
                  <a:ext uri="{FF2B5EF4-FFF2-40B4-BE49-F238E27FC236}">
                    <a16:creationId xmlns:a16="http://schemas.microsoft.com/office/drawing/2014/main" id="{A2B4BA0D-97FF-42FA-A3DD-0ACC59C3B33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770507" y="3070456"/>
                <a:ext cx="323172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674E6522-6B4A-49D2-8925-E23CA8D6508F}"/>
                  </a:ext>
                </a:extLst>
              </p14:cNvPr>
              <p14:cNvContentPartPr/>
              <p14:nvPr/>
            </p14:nvContentPartPr>
            <p14:xfrm>
              <a:off x="7602430" y="2494842"/>
              <a:ext cx="124200" cy="860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674E6522-6B4A-49D2-8925-E23CA8D6508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593070" y="2475762"/>
                <a:ext cx="14292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6" name="Inkt 45">
                <a:extLst>
                  <a:ext uri="{FF2B5EF4-FFF2-40B4-BE49-F238E27FC236}">
                    <a16:creationId xmlns:a16="http://schemas.microsoft.com/office/drawing/2014/main" id="{933F2398-01CF-42CB-8B01-B4FC7AFF3135}"/>
                  </a:ext>
                </a:extLst>
              </p14:cNvPr>
              <p14:cNvContentPartPr/>
              <p14:nvPr/>
            </p14:nvContentPartPr>
            <p14:xfrm>
              <a:off x="3968296" y="2657896"/>
              <a:ext cx="194400" cy="293760"/>
            </p14:xfrm>
          </p:contentPart>
        </mc:Choice>
        <mc:Fallback xmlns="">
          <p:pic>
            <p:nvPicPr>
              <p:cNvPr id="46" name="Inkt 45">
                <a:extLst>
                  <a:ext uri="{FF2B5EF4-FFF2-40B4-BE49-F238E27FC236}">
                    <a16:creationId xmlns:a16="http://schemas.microsoft.com/office/drawing/2014/main" id="{933F2398-01CF-42CB-8B01-B4FC7AFF313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958936" y="2639176"/>
                <a:ext cx="213120" cy="33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24460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23" y="3813093"/>
            <a:ext cx="2075688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Municipality</a:t>
            </a:r>
            <a:r>
              <a:rPr lang="nl-NL" dirty="0">
                <a:solidFill>
                  <a:schemeClr val="tx1"/>
                </a:solidFill>
              </a:rPr>
              <a:t> P04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A496AD3A-DF84-43EC-9C8F-FBB62CFAD95D}"/>
              </a:ext>
            </a:extLst>
          </p:cNvPr>
          <p:cNvSpPr/>
          <p:nvPr/>
        </p:nvSpPr>
        <p:spPr>
          <a:xfrm>
            <a:off x="6424985" y="3813093"/>
            <a:ext cx="2075688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BAU03</a:t>
            </a:r>
          </a:p>
        </p:txBody>
      </p:sp>
      <p:sp>
        <p:nvSpPr>
          <p:cNvPr id="37" name="Rechthoek 36">
            <a:extLst>
              <a:ext uri="{FF2B5EF4-FFF2-40B4-BE49-F238E27FC236}">
                <a16:creationId xmlns:a16="http://schemas.microsoft.com/office/drawing/2014/main" id="{9ABBEE7E-0DD0-44E3-9D16-DE87D0A751F9}"/>
              </a:ext>
            </a:extLst>
          </p:cNvPr>
          <p:cNvSpPr/>
          <p:nvPr/>
        </p:nvSpPr>
        <p:spPr>
          <a:xfrm>
            <a:off x="9824674" y="3427957"/>
            <a:ext cx="2075688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WR06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9824674" y="4962441"/>
            <a:ext cx="2075688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WR15</a:t>
            </a:r>
          </a:p>
        </p:txBody>
      </p:sp>
      <p:sp>
        <p:nvSpPr>
          <p:cNvPr id="73" name="Rechthoek 72">
            <a:extLst>
              <a:ext uri="{FF2B5EF4-FFF2-40B4-BE49-F238E27FC236}">
                <a16:creationId xmlns:a16="http://schemas.microsoft.com/office/drawing/2014/main" id="{79C83E01-C351-4376-8EF2-273B7E036579}"/>
              </a:ext>
            </a:extLst>
          </p:cNvPr>
          <p:cNvSpPr/>
          <p:nvPr/>
        </p:nvSpPr>
        <p:spPr>
          <a:xfrm>
            <a:off x="9824674" y="4195199"/>
            <a:ext cx="2075688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WR07</a:t>
            </a:r>
          </a:p>
        </p:txBody>
      </p:sp>
      <p:cxnSp>
        <p:nvCxnSpPr>
          <p:cNvPr id="77" name="Rechte verbindingslijn 76">
            <a:extLst>
              <a:ext uri="{FF2B5EF4-FFF2-40B4-BE49-F238E27FC236}">
                <a16:creationId xmlns:a16="http://schemas.microsoft.com/office/drawing/2014/main" id="{3B695594-1BC6-4DC1-8436-2ECAFC6B4B2A}"/>
              </a:ext>
            </a:extLst>
          </p:cNvPr>
          <p:cNvCxnSpPr>
            <a:cxnSpLocks/>
            <a:stCxn id="76" idx="3"/>
            <a:endCxn id="28" idx="1"/>
          </p:cNvCxnSpPr>
          <p:nvPr/>
        </p:nvCxnSpPr>
        <p:spPr>
          <a:xfrm flipV="1">
            <a:off x="5476431" y="4130091"/>
            <a:ext cx="948554" cy="62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113AD41C-116E-49A0-88AD-0E3B292C975B}"/>
              </a:ext>
            </a:extLst>
          </p:cNvPr>
          <p:cNvCxnSpPr>
            <a:cxnSpLocks/>
            <a:stCxn id="3" idx="3"/>
            <a:endCxn id="76" idx="1"/>
          </p:cNvCxnSpPr>
          <p:nvPr/>
        </p:nvCxnSpPr>
        <p:spPr>
          <a:xfrm>
            <a:off x="2456111" y="4130091"/>
            <a:ext cx="944632" cy="62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stCxn id="67" idx="1"/>
            <a:endCxn id="28" idx="3"/>
          </p:cNvCxnSpPr>
          <p:nvPr/>
        </p:nvCxnSpPr>
        <p:spPr>
          <a:xfrm flipH="1" flipV="1">
            <a:off x="8500673" y="4130091"/>
            <a:ext cx="1324001" cy="11493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chte verbindingslijn 105">
            <a:extLst>
              <a:ext uri="{FF2B5EF4-FFF2-40B4-BE49-F238E27FC236}">
                <a16:creationId xmlns:a16="http://schemas.microsoft.com/office/drawing/2014/main" id="{DD298419-7B21-4E91-B004-AA570097B4C9}"/>
              </a:ext>
            </a:extLst>
          </p:cNvPr>
          <p:cNvCxnSpPr>
            <a:cxnSpLocks/>
            <a:stCxn id="37" idx="1"/>
            <a:endCxn id="28" idx="3"/>
          </p:cNvCxnSpPr>
          <p:nvPr/>
        </p:nvCxnSpPr>
        <p:spPr>
          <a:xfrm flipH="1">
            <a:off x="8500673" y="3744955"/>
            <a:ext cx="1324001" cy="3851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106">
            <a:extLst>
              <a:ext uri="{FF2B5EF4-FFF2-40B4-BE49-F238E27FC236}">
                <a16:creationId xmlns:a16="http://schemas.microsoft.com/office/drawing/2014/main" id="{A4E1F29D-D42A-4ADE-8C9C-075D38777C1E}"/>
              </a:ext>
            </a:extLst>
          </p:cNvPr>
          <p:cNvCxnSpPr>
            <a:cxnSpLocks/>
            <a:stCxn id="73" idx="1"/>
            <a:endCxn id="28" idx="3"/>
          </p:cNvCxnSpPr>
          <p:nvPr/>
        </p:nvCxnSpPr>
        <p:spPr>
          <a:xfrm flipH="1" flipV="1">
            <a:off x="8500673" y="4130091"/>
            <a:ext cx="1324001" cy="3821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hthoek 75">
            <a:extLst>
              <a:ext uri="{FF2B5EF4-FFF2-40B4-BE49-F238E27FC236}">
                <a16:creationId xmlns:a16="http://schemas.microsoft.com/office/drawing/2014/main" id="{1E8F0986-4585-4E95-81C9-BDD47563B2A6}"/>
              </a:ext>
            </a:extLst>
          </p:cNvPr>
          <p:cNvSpPr/>
          <p:nvPr/>
        </p:nvSpPr>
        <p:spPr>
          <a:xfrm>
            <a:off x="3400743" y="3819296"/>
            <a:ext cx="2075688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Right03</a:t>
            </a:r>
          </a:p>
        </p:txBody>
      </p:sp>
      <p:sp>
        <p:nvSpPr>
          <p:cNvPr id="38" name="Rechthoek 37">
            <a:extLst>
              <a:ext uri="{FF2B5EF4-FFF2-40B4-BE49-F238E27FC236}">
                <a16:creationId xmlns:a16="http://schemas.microsoft.com/office/drawing/2014/main" id="{84BDB16F-A174-4623-BC40-46B6EE52C50A}"/>
              </a:ext>
            </a:extLst>
          </p:cNvPr>
          <p:cNvSpPr/>
          <p:nvPr/>
        </p:nvSpPr>
        <p:spPr>
          <a:xfrm>
            <a:off x="9824674" y="2709818"/>
            <a:ext cx="2075688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WR05</a:t>
            </a:r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5EED8B7D-2822-4643-AFC3-25C20935AE08}"/>
              </a:ext>
            </a:extLst>
          </p:cNvPr>
          <p:cNvSpPr/>
          <p:nvPr/>
        </p:nvSpPr>
        <p:spPr>
          <a:xfrm>
            <a:off x="9824674" y="5729683"/>
            <a:ext cx="2075688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WR16</a:t>
            </a: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DA1749DA-AFC4-48E8-92C1-DD63392B6456}"/>
              </a:ext>
            </a:extLst>
          </p:cNvPr>
          <p:cNvCxnSpPr>
            <a:cxnSpLocks/>
            <a:stCxn id="38" idx="1"/>
            <a:endCxn id="28" idx="3"/>
          </p:cNvCxnSpPr>
          <p:nvPr/>
        </p:nvCxnSpPr>
        <p:spPr>
          <a:xfrm flipH="1">
            <a:off x="8500673" y="3026816"/>
            <a:ext cx="1324001" cy="11032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31A13BE2-3164-4DBA-B37B-1B3896A2C668}"/>
              </a:ext>
            </a:extLst>
          </p:cNvPr>
          <p:cNvSpPr/>
          <p:nvPr/>
        </p:nvSpPr>
        <p:spPr>
          <a:xfrm>
            <a:off x="9824674" y="1942576"/>
            <a:ext cx="2075688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WR03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D884AD7-E48F-4CB2-882B-A4971E145796}"/>
              </a:ext>
            </a:extLst>
          </p:cNvPr>
          <p:cNvCxnSpPr>
            <a:cxnSpLocks/>
            <a:stCxn id="25" idx="1"/>
            <a:endCxn id="28" idx="3"/>
          </p:cNvCxnSpPr>
          <p:nvPr/>
        </p:nvCxnSpPr>
        <p:spPr>
          <a:xfrm flipH="1">
            <a:off x="8500673" y="2259574"/>
            <a:ext cx="1324001" cy="18705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>
            <a:extLst>
              <a:ext uri="{FF2B5EF4-FFF2-40B4-BE49-F238E27FC236}">
                <a16:creationId xmlns:a16="http://schemas.microsoft.com/office/drawing/2014/main" id="{52B6E07F-23FD-4E48-BD54-2D082EF2F38C}"/>
              </a:ext>
            </a:extLst>
          </p:cNvPr>
          <p:cNvCxnSpPr>
            <a:cxnSpLocks/>
            <a:stCxn id="28" idx="3"/>
            <a:endCxn id="39" idx="1"/>
          </p:cNvCxnSpPr>
          <p:nvPr/>
        </p:nvCxnSpPr>
        <p:spPr>
          <a:xfrm>
            <a:off x="8500673" y="4130091"/>
            <a:ext cx="1324001" cy="19165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itel 29">
            <a:extLst>
              <a:ext uri="{FF2B5EF4-FFF2-40B4-BE49-F238E27FC236}">
                <a16:creationId xmlns:a16="http://schemas.microsoft.com/office/drawing/2014/main" id="{3C05881F-0046-4A0D-88D9-44F7574F4CFD}"/>
              </a:ext>
            </a:extLst>
          </p:cNvPr>
          <p:cNvSpPr txBox="1">
            <a:spLocks/>
          </p:cNvSpPr>
          <p:nvPr/>
        </p:nvSpPr>
        <p:spPr>
          <a:xfrm>
            <a:off x="6068627" y="4733588"/>
            <a:ext cx="226695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sz="1800" dirty="0" err="1"/>
              <a:t>Municipality</a:t>
            </a:r>
            <a:r>
              <a:rPr lang="nl-NL" sz="1800" dirty="0"/>
              <a:t> </a:t>
            </a:r>
            <a:r>
              <a:rPr lang="nl-NL" sz="1800" dirty="0" err="1"/>
              <a:t>owns</a:t>
            </a:r>
            <a:r>
              <a:rPr lang="nl-NL" sz="1800" dirty="0"/>
              <a:t> BAU03 </a:t>
            </a:r>
            <a:r>
              <a:rPr lang="nl-NL" sz="1800" dirty="0" err="1"/>
              <a:t>consisting</a:t>
            </a:r>
            <a:r>
              <a:rPr lang="nl-NL" sz="1800" dirty="0"/>
              <a:t> out of WR03, WR05, WR06, WR07, WR15 &amp; WR16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4E6711-CEE9-57CA-44E7-ED0AC02BFA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932"/>
          <a:stretch/>
        </p:blipFill>
        <p:spPr>
          <a:xfrm>
            <a:off x="209342" y="285471"/>
            <a:ext cx="6167385" cy="298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84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068814"/>
              </p:ext>
            </p:extLst>
          </p:nvPr>
        </p:nvGraphicFramePr>
        <p:xfrm>
          <a:off x="148570" y="243840"/>
          <a:ext cx="2472118" cy="63703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17478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02708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551932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335156">
                <a:tc gridSpan="2">
                  <a:txBody>
                    <a:bodyPr/>
                    <a:lstStyle/>
                    <a:p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P01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Carlos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P02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Thomas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P03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Elisabeth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Municipality</a:t>
                      </a:r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</a:tbl>
          </a:graphicData>
        </a:graphic>
      </p:graphicFrame>
      <p:cxnSp>
        <p:nvCxnSpPr>
          <p:cNvPr id="12" name="Rechte verbindingslijn 12">
            <a:extLst>
              <a:ext uri="{FF2B5EF4-FFF2-40B4-BE49-F238E27FC236}">
                <a16:creationId xmlns:a16="http://schemas.microsoft.com/office/drawing/2014/main" id="{8795D848-2384-2D74-B216-907EFCB6DA59}"/>
              </a:ext>
            </a:extLst>
          </p:cNvPr>
          <p:cNvCxnSpPr>
            <a:cxnSpLocks/>
          </p:cNvCxnSpPr>
          <p:nvPr/>
        </p:nvCxnSpPr>
        <p:spPr>
          <a:xfrm>
            <a:off x="6652269" y="1085072"/>
            <a:ext cx="919023" cy="0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F22B4A51-238F-4346-96F2-8A0AAE2405BB}"/>
              </a:ext>
            </a:extLst>
          </p:cNvPr>
          <p:cNvCxnSpPr>
            <a:cxnSpLocks/>
          </p:cNvCxnSpPr>
          <p:nvPr/>
        </p:nvCxnSpPr>
        <p:spPr>
          <a:xfrm>
            <a:off x="2620688" y="1085071"/>
            <a:ext cx="895157" cy="5656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el 8">
            <a:extLst>
              <a:ext uri="{FF2B5EF4-FFF2-40B4-BE49-F238E27FC236}">
                <a16:creationId xmlns:a16="http://schemas.microsoft.com/office/drawing/2014/main" id="{2D0950F9-AF94-1DA6-76F7-847954506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473296"/>
              </p:ext>
            </p:extLst>
          </p:nvPr>
        </p:nvGraphicFramePr>
        <p:xfrm>
          <a:off x="3524147" y="246190"/>
          <a:ext cx="3128122" cy="63703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8973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1008708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193568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36873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</a:tblGrid>
              <a:tr h="333872">
                <a:tc gridSpan="2">
                  <a:txBody>
                    <a:bodyPr/>
                    <a:lstStyle/>
                    <a:p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Right01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Right02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1/2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Right02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1/2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Right03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Ownership</a:t>
                      </a:r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22487"/>
              </p:ext>
            </p:extLst>
          </p:nvPr>
        </p:nvGraphicFramePr>
        <p:xfrm>
          <a:off x="7571292" y="245084"/>
          <a:ext cx="1142051" cy="63703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57420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332072">
                <a:tc gridSpan="2"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BAU01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BAU02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BAU03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459994"/>
              </p:ext>
            </p:extLst>
          </p:nvPr>
        </p:nvGraphicFramePr>
        <p:xfrm>
          <a:off x="9556344" y="243840"/>
          <a:ext cx="2545460" cy="63703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85418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3491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34481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391886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332072">
                <a:tc gridSpan="2"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WR01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WR02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WR03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WR05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WR06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WR07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WR08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WR10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WR15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WR16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</a:tbl>
          </a:graphicData>
        </a:graphic>
      </p:graphicFrame>
      <p:cxnSp>
        <p:nvCxnSpPr>
          <p:cNvPr id="14" name="Rechte verbindingslijn 12">
            <a:extLst>
              <a:ext uri="{FF2B5EF4-FFF2-40B4-BE49-F238E27FC236}">
                <a16:creationId xmlns:a16="http://schemas.microsoft.com/office/drawing/2014/main" id="{D392ECCC-A26D-7098-4547-7F950A3B0941}"/>
              </a:ext>
            </a:extLst>
          </p:cNvPr>
          <p:cNvCxnSpPr>
            <a:cxnSpLocks/>
          </p:cNvCxnSpPr>
          <p:nvPr/>
        </p:nvCxnSpPr>
        <p:spPr>
          <a:xfrm>
            <a:off x="2620688" y="1436720"/>
            <a:ext cx="895157" cy="0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2">
            <a:extLst>
              <a:ext uri="{FF2B5EF4-FFF2-40B4-BE49-F238E27FC236}">
                <a16:creationId xmlns:a16="http://schemas.microsoft.com/office/drawing/2014/main" id="{3C10DE55-3985-BDA1-2D2B-4A3B2B4760C6}"/>
              </a:ext>
            </a:extLst>
          </p:cNvPr>
          <p:cNvCxnSpPr>
            <a:cxnSpLocks/>
          </p:cNvCxnSpPr>
          <p:nvPr/>
        </p:nvCxnSpPr>
        <p:spPr>
          <a:xfrm flipV="1">
            <a:off x="6652269" y="1085070"/>
            <a:ext cx="903459" cy="351650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12">
            <a:extLst>
              <a:ext uri="{FF2B5EF4-FFF2-40B4-BE49-F238E27FC236}">
                <a16:creationId xmlns:a16="http://schemas.microsoft.com/office/drawing/2014/main" id="{F609E2DA-78FB-55BE-57F2-AB23DDCDE4DF}"/>
              </a:ext>
            </a:extLst>
          </p:cNvPr>
          <p:cNvCxnSpPr>
            <a:cxnSpLocks/>
          </p:cNvCxnSpPr>
          <p:nvPr/>
        </p:nvCxnSpPr>
        <p:spPr>
          <a:xfrm>
            <a:off x="8713343" y="1085070"/>
            <a:ext cx="843001" cy="2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12">
            <a:extLst>
              <a:ext uri="{FF2B5EF4-FFF2-40B4-BE49-F238E27FC236}">
                <a16:creationId xmlns:a16="http://schemas.microsoft.com/office/drawing/2014/main" id="{CD33BD76-0124-52A2-2780-A4E50A758B50}"/>
              </a:ext>
            </a:extLst>
          </p:cNvPr>
          <p:cNvCxnSpPr>
            <a:cxnSpLocks/>
          </p:cNvCxnSpPr>
          <p:nvPr/>
        </p:nvCxnSpPr>
        <p:spPr>
          <a:xfrm>
            <a:off x="8721125" y="1085070"/>
            <a:ext cx="835219" cy="2676526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12">
            <a:extLst>
              <a:ext uri="{FF2B5EF4-FFF2-40B4-BE49-F238E27FC236}">
                <a16:creationId xmlns:a16="http://schemas.microsoft.com/office/drawing/2014/main" id="{223B2FF1-D532-AE62-94A4-150D946D791A}"/>
              </a:ext>
            </a:extLst>
          </p:cNvPr>
          <p:cNvCxnSpPr>
            <a:cxnSpLocks/>
          </p:cNvCxnSpPr>
          <p:nvPr/>
        </p:nvCxnSpPr>
        <p:spPr>
          <a:xfrm>
            <a:off x="8728907" y="1085070"/>
            <a:ext cx="827437" cy="2068677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12">
            <a:extLst>
              <a:ext uri="{FF2B5EF4-FFF2-40B4-BE49-F238E27FC236}">
                <a16:creationId xmlns:a16="http://schemas.microsoft.com/office/drawing/2014/main" id="{18842518-6A63-6C61-62DD-94C571898A05}"/>
              </a:ext>
            </a:extLst>
          </p:cNvPr>
          <p:cNvCxnSpPr>
            <a:cxnSpLocks/>
          </p:cNvCxnSpPr>
          <p:nvPr/>
        </p:nvCxnSpPr>
        <p:spPr>
          <a:xfrm flipV="1">
            <a:off x="8713343" y="752475"/>
            <a:ext cx="843001" cy="235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12">
            <a:extLst>
              <a:ext uri="{FF2B5EF4-FFF2-40B4-BE49-F238E27FC236}">
                <a16:creationId xmlns:a16="http://schemas.microsoft.com/office/drawing/2014/main" id="{240A761E-68C0-0855-6B33-57E967EB021C}"/>
              </a:ext>
            </a:extLst>
          </p:cNvPr>
          <p:cNvCxnSpPr>
            <a:cxnSpLocks/>
          </p:cNvCxnSpPr>
          <p:nvPr/>
        </p:nvCxnSpPr>
        <p:spPr>
          <a:xfrm>
            <a:off x="6652269" y="756069"/>
            <a:ext cx="91902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12">
            <a:extLst>
              <a:ext uri="{FF2B5EF4-FFF2-40B4-BE49-F238E27FC236}">
                <a16:creationId xmlns:a16="http://schemas.microsoft.com/office/drawing/2014/main" id="{091604D9-B00B-2B16-509F-5BB8D7B51165}"/>
              </a:ext>
            </a:extLst>
          </p:cNvPr>
          <p:cNvCxnSpPr>
            <a:cxnSpLocks/>
          </p:cNvCxnSpPr>
          <p:nvPr/>
        </p:nvCxnSpPr>
        <p:spPr>
          <a:xfrm>
            <a:off x="2620688" y="754825"/>
            <a:ext cx="899832" cy="0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12">
            <a:extLst>
              <a:ext uri="{FF2B5EF4-FFF2-40B4-BE49-F238E27FC236}">
                <a16:creationId xmlns:a16="http://schemas.microsoft.com/office/drawing/2014/main" id="{A60637BC-2EB0-4617-469A-3E642FBDBFFB}"/>
              </a:ext>
            </a:extLst>
          </p:cNvPr>
          <p:cNvCxnSpPr>
            <a:cxnSpLocks/>
          </p:cNvCxnSpPr>
          <p:nvPr/>
        </p:nvCxnSpPr>
        <p:spPr>
          <a:xfrm>
            <a:off x="2620688" y="1785063"/>
            <a:ext cx="89515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12">
            <a:extLst>
              <a:ext uri="{FF2B5EF4-FFF2-40B4-BE49-F238E27FC236}">
                <a16:creationId xmlns:a16="http://schemas.microsoft.com/office/drawing/2014/main" id="{5A208AA8-A074-28D1-15A3-6FA11A11D8A8}"/>
              </a:ext>
            </a:extLst>
          </p:cNvPr>
          <p:cNvCxnSpPr>
            <a:cxnSpLocks/>
          </p:cNvCxnSpPr>
          <p:nvPr/>
        </p:nvCxnSpPr>
        <p:spPr>
          <a:xfrm flipV="1">
            <a:off x="6636705" y="1436719"/>
            <a:ext cx="919023" cy="3483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12">
            <a:extLst>
              <a:ext uri="{FF2B5EF4-FFF2-40B4-BE49-F238E27FC236}">
                <a16:creationId xmlns:a16="http://schemas.microsoft.com/office/drawing/2014/main" id="{D5507DBB-9455-7F0D-B07B-C69559DE115F}"/>
              </a:ext>
            </a:extLst>
          </p:cNvPr>
          <p:cNvCxnSpPr>
            <a:cxnSpLocks/>
          </p:cNvCxnSpPr>
          <p:nvPr/>
        </p:nvCxnSpPr>
        <p:spPr>
          <a:xfrm>
            <a:off x="8713343" y="1436719"/>
            <a:ext cx="843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12">
            <a:extLst>
              <a:ext uri="{FF2B5EF4-FFF2-40B4-BE49-F238E27FC236}">
                <a16:creationId xmlns:a16="http://schemas.microsoft.com/office/drawing/2014/main" id="{EEB3C16C-A224-AA1D-2DF9-056E074CBB5A}"/>
              </a:ext>
            </a:extLst>
          </p:cNvPr>
          <p:cNvCxnSpPr>
            <a:cxnSpLocks/>
          </p:cNvCxnSpPr>
          <p:nvPr/>
        </p:nvCxnSpPr>
        <p:spPr>
          <a:xfrm>
            <a:off x="8721125" y="1436719"/>
            <a:ext cx="819655" cy="68268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12">
            <a:extLst>
              <a:ext uri="{FF2B5EF4-FFF2-40B4-BE49-F238E27FC236}">
                <a16:creationId xmlns:a16="http://schemas.microsoft.com/office/drawing/2014/main" id="{79723B50-4E2B-5805-3931-ABE722EC7D19}"/>
              </a:ext>
            </a:extLst>
          </p:cNvPr>
          <p:cNvCxnSpPr>
            <a:cxnSpLocks/>
          </p:cNvCxnSpPr>
          <p:nvPr/>
        </p:nvCxnSpPr>
        <p:spPr>
          <a:xfrm>
            <a:off x="8721125" y="1436718"/>
            <a:ext cx="827437" cy="100873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12">
            <a:extLst>
              <a:ext uri="{FF2B5EF4-FFF2-40B4-BE49-F238E27FC236}">
                <a16:creationId xmlns:a16="http://schemas.microsoft.com/office/drawing/2014/main" id="{68D9CF04-D602-A38F-1838-2BB7A6B4D602}"/>
              </a:ext>
            </a:extLst>
          </p:cNvPr>
          <p:cNvCxnSpPr>
            <a:cxnSpLocks/>
          </p:cNvCxnSpPr>
          <p:nvPr/>
        </p:nvCxnSpPr>
        <p:spPr>
          <a:xfrm>
            <a:off x="8728907" y="1436718"/>
            <a:ext cx="811873" cy="1344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12">
            <a:extLst>
              <a:ext uri="{FF2B5EF4-FFF2-40B4-BE49-F238E27FC236}">
                <a16:creationId xmlns:a16="http://schemas.microsoft.com/office/drawing/2014/main" id="{016E87E3-BB7B-2216-EEA1-25F7615CA3EF}"/>
              </a:ext>
            </a:extLst>
          </p:cNvPr>
          <p:cNvCxnSpPr>
            <a:cxnSpLocks/>
          </p:cNvCxnSpPr>
          <p:nvPr/>
        </p:nvCxnSpPr>
        <p:spPr>
          <a:xfrm>
            <a:off x="8728907" y="1458122"/>
            <a:ext cx="811873" cy="396315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12">
            <a:extLst>
              <a:ext uri="{FF2B5EF4-FFF2-40B4-BE49-F238E27FC236}">
                <a16:creationId xmlns:a16="http://schemas.microsoft.com/office/drawing/2014/main" id="{101E6998-95EB-C396-4428-B2B18274E0AF}"/>
              </a:ext>
            </a:extLst>
          </p:cNvPr>
          <p:cNvCxnSpPr>
            <a:cxnSpLocks/>
          </p:cNvCxnSpPr>
          <p:nvPr/>
        </p:nvCxnSpPr>
        <p:spPr>
          <a:xfrm>
            <a:off x="8721125" y="1458122"/>
            <a:ext cx="819655" cy="43148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106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>
            <a:extLst>
              <a:ext uri="{FF2B5EF4-FFF2-40B4-BE49-F238E27FC236}">
                <a16:creationId xmlns:a16="http://schemas.microsoft.com/office/drawing/2014/main" id="{3E5F93A1-91D4-3EC1-6B5F-3712C51C97A4}"/>
              </a:ext>
            </a:extLst>
          </p:cNvPr>
          <p:cNvGrpSpPr/>
          <p:nvPr/>
        </p:nvGrpSpPr>
        <p:grpSpPr>
          <a:xfrm>
            <a:off x="108860" y="1017036"/>
            <a:ext cx="11974280" cy="5290457"/>
            <a:chOff x="108860" y="1017036"/>
            <a:chExt cx="11974280" cy="5290457"/>
          </a:xfrm>
        </p:grpSpPr>
        <p:pic>
          <p:nvPicPr>
            <p:cNvPr id="19" name="Picture 18" descr="Chart, treemap chart&#10;&#10;Description automatically generated">
              <a:extLst>
                <a:ext uri="{FF2B5EF4-FFF2-40B4-BE49-F238E27FC236}">
                  <a16:creationId xmlns:a16="http://schemas.microsoft.com/office/drawing/2014/main" id="{0804159F-5BD9-716D-FFBA-7FAC7D4C24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011" b="8846"/>
            <a:stretch/>
          </p:blipFill>
          <p:spPr>
            <a:xfrm>
              <a:off x="2385154" y="1017036"/>
              <a:ext cx="9697986" cy="5290457"/>
            </a:xfrm>
            <a:prstGeom prst="rect">
              <a:avLst/>
            </a:prstGeom>
          </p:spPr>
        </p:pic>
        <p:cxnSp>
          <p:nvCxnSpPr>
            <p:cNvPr id="274" name="Rechte verbindingslijn 273">
              <a:extLst>
                <a:ext uri="{FF2B5EF4-FFF2-40B4-BE49-F238E27FC236}">
                  <a16:creationId xmlns:a16="http://schemas.microsoft.com/office/drawing/2014/main" id="{D66E92F9-8BDD-4E27-9115-2742E43E398E}"/>
                </a:ext>
              </a:extLst>
            </p:cNvPr>
            <p:cNvCxnSpPr>
              <a:cxnSpLocks/>
              <a:endCxn id="301" idx="3"/>
            </p:cNvCxnSpPr>
            <p:nvPr/>
          </p:nvCxnSpPr>
          <p:spPr>
            <a:xfrm flipH="1">
              <a:off x="2146024" y="2301669"/>
              <a:ext cx="4338752" cy="321242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Rechte verbindingslijn 274">
              <a:extLst>
                <a:ext uri="{FF2B5EF4-FFF2-40B4-BE49-F238E27FC236}">
                  <a16:creationId xmlns:a16="http://schemas.microsoft.com/office/drawing/2014/main" id="{3DF7C18E-904D-4B6D-9EE5-1F616809980D}"/>
                </a:ext>
              </a:extLst>
            </p:cNvPr>
            <p:cNvCxnSpPr>
              <a:cxnSpLocks/>
              <a:endCxn id="289" idx="3"/>
            </p:cNvCxnSpPr>
            <p:nvPr/>
          </p:nvCxnSpPr>
          <p:spPr>
            <a:xfrm flipH="1" flipV="1">
              <a:off x="2241924" y="4811908"/>
              <a:ext cx="7023374" cy="276833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Rechte verbindingslijn 277">
              <a:extLst>
                <a:ext uri="{FF2B5EF4-FFF2-40B4-BE49-F238E27FC236}">
                  <a16:creationId xmlns:a16="http://schemas.microsoft.com/office/drawing/2014/main" id="{008AFC6F-2167-4025-AB8C-64DEE014754B}"/>
                </a:ext>
              </a:extLst>
            </p:cNvPr>
            <p:cNvCxnSpPr>
              <a:cxnSpLocks/>
              <a:stCxn id="279" idx="3"/>
            </p:cNvCxnSpPr>
            <p:nvPr/>
          </p:nvCxnSpPr>
          <p:spPr>
            <a:xfrm flipH="1">
              <a:off x="2018579" y="3419017"/>
              <a:ext cx="128550" cy="93501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Tekstvak 278">
              <a:extLst>
                <a:ext uri="{FF2B5EF4-FFF2-40B4-BE49-F238E27FC236}">
                  <a16:creationId xmlns:a16="http://schemas.microsoft.com/office/drawing/2014/main" id="{FBA832F6-C46A-47B4-9070-ED1BBA6ECDE8}"/>
                </a:ext>
              </a:extLst>
            </p:cNvPr>
            <p:cNvSpPr txBox="1"/>
            <p:nvPr/>
          </p:nvSpPr>
          <p:spPr>
            <a:xfrm>
              <a:off x="760659" y="3234351"/>
              <a:ext cx="1386470" cy="369332"/>
            </a:xfrm>
            <a:prstGeom prst="rect">
              <a:avLst/>
            </a:prstGeom>
            <a:solidFill>
              <a:srgbClr val="95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Cooperation</a:t>
              </a:r>
              <a:r>
                <a:rPr lang="nl-NL" sz="1400" dirty="0">
                  <a:highlight>
                    <a:srgbClr val="FFFF00"/>
                  </a:highlight>
                </a:rPr>
                <a:t> </a:t>
              </a:r>
              <a:endParaRPr lang="en-GB" sz="1400" dirty="0">
                <a:highlight>
                  <a:srgbClr val="FFFF00"/>
                </a:highlight>
              </a:endParaRPr>
            </a:p>
          </p:txBody>
        </p:sp>
        <p:cxnSp>
          <p:nvCxnSpPr>
            <p:cNvPr id="282" name="Rechte verbindingslijn 281">
              <a:extLst>
                <a:ext uri="{FF2B5EF4-FFF2-40B4-BE49-F238E27FC236}">
                  <a16:creationId xmlns:a16="http://schemas.microsoft.com/office/drawing/2014/main" id="{E75A44B9-491B-4AC1-BBD7-6424D743641E}"/>
                </a:ext>
              </a:extLst>
            </p:cNvPr>
            <p:cNvCxnSpPr>
              <a:cxnSpLocks/>
              <a:stCxn id="289" idx="3"/>
            </p:cNvCxnSpPr>
            <p:nvPr/>
          </p:nvCxnSpPr>
          <p:spPr>
            <a:xfrm flipV="1">
              <a:off x="2241924" y="4133461"/>
              <a:ext cx="2274092" cy="678447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Rechte verbindingslijn 282">
              <a:extLst>
                <a:ext uri="{FF2B5EF4-FFF2-40B4-BE49-F238E27FC236}">
                  <a16:creationId xmlns:a16="http://schemas.microsoft.com/office/drawing/2014/main" id="{1991C00A-8DD4-48B0-BA0F-51C2060C47F9}"/>
                </a:ext>
              </a:extLst>
            </p:cNvPr>
            <p:cNvCxnSpPr>
              <a:cxnSpLocks/>
              <a:endCxn id="289" idx="3"/>
            </p:cNvCxnSpPr>
            <p:nvPr/>
          </p:nvCxnSpPr>
          <p:spPr>
            <a:xfrm flipH="1" flipV="1">
              <a:off x="2241924" y="4811908"/>
              <a:ext cx="2004729" cy="506644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Tekstvak 288">
              <a:extLst>
                <a:ext uri="{FF2B5EF4-FFF2-40B4-BE49-F238E27FC236}">
                  <a16:creationId xmlns:a16="http://schemas.microsoft.com/office/drawing/2014/main" id="{4BC80748-B5F7-4A58-949C-32D861B6C5D3}"/>
                </a:ext>
              </a:extLst>
            </p:cNvPr>
            <p:cNvSpPr txBox="1"/>
            <p:nvPr/>
          </p:nvSpPr>
          <p:spPr>
            <a:xfrm>
              <a:off x="1040120" y="4627242"/>
              <a:ext cx="1201804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Ownership</a:t>
              </a:r>
              <a:endParaRPr lang="en-GB" dirty="0"/>
            </a:p>
          </p:txBody>
        </p:sp>
        <p:cxnSp>
          <p:nvCxnSpPr>
            <p:cNvPr id="294" name="Rechte verbindingslijn 293">
              <a:extLst>
                <a:ext uri="{FF2B5EF4-FFF2-40B4-BE49-F238E27FC236}">
                  <a16:creationId xmlns:a16="http://schemas.microsoft.com/office/drawing/2014/main" id="{9EAAC9D9-A6CB-4908-8C21-D73CFEB59634}"/>
                </a:ext>
              </a:extLst>
            </p:cNvPr>
            <p:cNvCxnSpPr>
              <a:cxnSpLocks/>
              <a:endCxn id="289" idx="3"/>
            </p:cNvCxnSpPr>
            <p:nvPr/>
          </p:nvCxnSpPr>
          <p:spPr>
            <a:xfrm flipH="1" flipV="1">
              <a:off x="2241924" y="4811908"/>
              <a:ext cx="6864754" cy="758468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Tekstvak 300">
              <a:extLst>
                <a:ext uri="{FF2B5EF4-FFF2-40B4-BE49-F238E27FC236}">
                  <a16:creationId xmlns:a16="http://schemas.microsoft.com/office/drawing/2014/main" id="{98219C23-E6EB-4F76-90E2-E477FB09E75B}"/>
                </a:ext>
              </a:extLst>
            </p:cNvPr>
            <p:cNvSpPr txBox="1"/>
            <p:nvPr/>
          </p:nvSpPr>
          <p:spPr>
            <a:xfrm>
              <a:off x="944220" y="2438245"/>
              <a:ext cx="1201804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Ownership</a:t>
              </a:r>
              <a:endParaRPr lang="en-GB" dirty="0"/>
            </a:p>
          </p:txBody>
        </p:sp>
        <p:sp>
          <p:nvSpPr>
            <p:cNvPr id="303" name="Tekstvak 302">
              <a:extLst>
                <a:ext uri="{FF2B5EF4-FFF2-40B4-BE49-F238E27FC236}">
                  <a16:creationId xmlns:a16="http://schemas.microsoft.com/office/drawing/2014/main" id="{ACEBA2FE-B152-417A-8655-AFF1C18D0D53}"/>
                </a:ext>
              </a:extLst>
            </p:cNvPr>
            <p:cNvSpPr txBox="1"/>
            <p:nvPr/>
          </p:nvSpPr>
          <p:spPr>
            <a:xfrm>
              <a:off x="228339" y="1216475"/>
              <a:ext cx="712054" cy="369332"/>
            </a:xfrm>
            <a:prstGeom prst="rect">
              <a:avLst/>
            </a:prstGeom>
            <a:solidFill>
              <a:srgbClr val="95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Anna</a:t>
              </a:r>
              <a:r>
                <a:rPr lang="nl-NL" sz="1400" dirty="0">
                  <a:highlight>
                    <a:srgbClr val="FFFF00"/>
                  </a:highlight>
                </a:rPr>
                <a:t> </a:t>
              </a:r>
              <a:endParaRPr lang="en-GB" sz="1400" dirty="0">
                <a:highlight>
                  <a:srgbClr val="FFFF00"/>
                </a:highlight>
              </a:endParaRPr>
            </a:p>
          </p:txBody>
        </p:sp>
        <p:sp>
          <p:nvSpPr>
            <p:cNvPr id="304" name="Tekstvak 303">
              <a:extLst>
                <a:ext uri="{FF2B5EF4-FFF2-40B4-BE49-F238E27FC236}">
                  <a16:creationId xmlns:a16="http://schemas.microsoft.com/office/drawing/2014/main" id="{00B423B7-D2AE-457B-9B63-E4B9D28EC40B}"/>
                </a:ext>
              </a:extLst>
            </p:cNvPr>
            <p:cNvSpPr txBox="1"/>
            <p:nvPr/>
          </p:nvSpPr>
          <p:spPr>
            <a:xfrm>
              <a:off x="940393" y="1697842"/>
              <a:ext cx="1201804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Ownership</a:t>
              </a:r>
              <a:endParaRPr lang="en-GB" dirty="0"/>
            </a:p>
          </p:txBody>
        </p:sp>
        <p:cxnSp>
          <p:nvCxnSpPr>
            <p:cNvPr id="305" name="Rechte verbindingslijn 304">
              <a:extLst>
                <a:ext uri="{FF2B5EF4-FFF2-40B4-BE49-F238E27FC236}">
                  <a16:creationId xmlns:a16="http://schemas.microsoft.com/office/drawing/2014/main" id="{050DD6DD-2D34-4F12-A354-626A6B035B51}"/>
                </a:ext>
              </a:extLst>
            </p:cNvPr>
            <p:cNvCxnSpPr>
              <a:cxnSpLocks/>
              <a:endCxn id="304" idx="3"/>
            </p:cNvCxnSpPr>
            <p:nvPr/>
          </p:nvCxnSpPr>
          <p:spPr>
            <a:xfrm flipH="1" flipV="1">
              <a:off x="2142197" y="1882508"/>
              <a:ext cx="4342579" cy="5016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Rechte verbindingslijn 307">
              <a:extLst>
                <a:ext uri="{FF2B5EF4-FFF2-40B4-BE49-F238E27FC236}">
                  <a16:creationId xmlns:a16="http://schemas.microsoft.com/office/drawing/2014/main" id="{CC685964-7052-4C6D-A1A1-C5C68EF4B93A}"/>
                </a:ext>
              </a:extLst>
            </p:cNvPr>
            <p:cNvCxnSpPr>
              <a:cxnSpLocks/>
              <a:stCxn id="304" idx="1"/>
              <a:endCxn id="303" idx="2"/>
            </p:cNvCxnSpPr>
            <p:nvPr/>
          </p:nvCxnSpPr>
          <p:spPr>
            <a:xfrm flipH="1" flipV="1">
              <a:off x="584366" y="1585807"/>
              <a:ext cx="356027" cy="296701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Rechte verbindingslijn 310">
              <a:extLst>
                <a:ext uri="{FF2B5EF4-FFF2-40B4-BE49-F238E27FC236}">
                  <a16:creationId xmlns:a16="http://schemas.microsoft.com/office/drawing/2014/main" id="{17B34847-CCA8-49A1-A633-8641E5922BF8}"/>
                </a:ext>
              </a:extLst>
            </p:cNvPr>
            <p:cNvCxnSpPr>
              <a:cxnSpLocks/>
              <a:stCxn id="289" idx="0"/>
              <a:endCxn id="279" idx="2"/>
            </p:cNvCxnSpPr>
            <p:nvPr/>
          </p:nvCxnSpPr>
          <p:spPr>
            <a:xfrm flipH="1" flipV="1">
              <a:off x="1453894" y="3603683"/>
              <a:ext cx="187128" cy="1023559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Rechte verbindingslijn 311">
              <a:extLst>
                <a:ext uri="{FF2B5EF4-FFF2-40B4-BE49-F238E27FC236}">
                  <a16:creationId xmlns:a16="http://schemas.microsoft.com/office/drawing/2014/main" id="{277301C6-7C18-43FD-8C29-7C76179D32CC}"/>
                </a:ext>
              </a:extLst>
            </p:cNvPr>
            <p:cNvCxnSpPr>
              <a:cxnSpLocks/>
              <a:stCxn id="301" idx="2"/>
              <a:endCxn id="279" idx="0"/>
            </p:cNvCxnSpPr>
            <p:nvPr/>
          </p:nvCxnSpPr>
          <p:spPr>
            <a:xfrm flipH="1">
              <a:off x="1453894" y="2807577"/>
              <a:ext cx="91228" cy="426774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7" name="Tekstvak 316">
              <a:extLst>
                <a:ext uri="{FF2B5EF4-FFF2-40B4-BE49-F238E27FC236}">
                  <a16:creationId xmlns:a16="http://schemas.microsoft.com/office/drawing/2014/main" id="{5C507CAA-75B3-442B-8BE9-6565FB53EA3E}"/>
                </a:ext>
              </a:extLst>
            </p:cNvPr>
            <p:cNvSpPr txBox="1"/>
            <p:nvPr/>
          </p:nvSpPr>
          <p:spPr>
            <a:xfrm>
              <a:off x="108860" y="5107528"/>
              <a:ext cx="1201804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Ownership</a:t>
              </a:r>
              <a:endParaRPr lang="en-GB" dirty="0"/>
            </a:p>
          </p:txBody>
        </p:sp>
        <p:cxnSp>
          <p:nvCxnSpPr>
            <p:cNvPr id="318" name="Rechte verbindingslijn 317">
              <a:extLst>
                <a:ext uri="{FF2B5EF4-FFF2-40B4-BE49-F238E27FC236}">
                  <a16:creationId xmlns:a16="http://schemas.microsoft.com/office/drawing/2014/main" id="{8AF07EA6-8E21-4F70-8F43-920D5BB77239}"/>
                </a:ext>
              </a:extLst>
            </p:cNvPr>
            <p:cNvCxnSpPr>
              <a:cxnSpLocks/>
              <a:endCxn id="317" idx="3"/>
            </p:cNvCxnSpPr>
            <p:nvPr/>
          </p:nvCxnSpPr>
          <p:spPr>
            <a:xfrm flipH="1" flipV="1">
              <a:off x="1310664" y="5292194"/>
              <a:ext cx="5388716" cy="358607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Rechte verbindingslijn 319">
              <a:extLst>
                <a:ext uri="{FF2B5EF4-FFF2-40B4-BE49-F238E27FC236}">
                  <a16:creationId xmlns:a16="http://schemas.microsoft.com/office/drawing/2014/main" id="{8E7B941D-18D0-437A-B7FD-73568E884DD2}"/>
                </a:ext>
              </a:extLst>
            </p:cNvPr>
            <p:cNvCxnSpPr>
              <a:cxnSpLocks/>
              <a:stCxn id="317" idx="0"/>
              <a:endCxn id="279" idx="2"/>
            </p:cNvCxnSpPr>
            <p:nvPr/>
          </p:nvCxnSpPr>
          <p:spPr>
            <a:xfrm flipV="1">
              <a:off x="709762" y="3603683"/>
              <a:ext cx="744132" cy="1503845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8" name="Titel 29">
            <a:extLst>
              <a:ext uri="{FF2B5EF4-FFF2-40B4-BE49-F238E27FC236}">
                <a16:creationId xmlns:a16="http://schemas.microsoft.com/office/drawing/2014/main" id="{B82C0DD9-B152-4E6F-B511-F1A72BCE14E4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The Cooperation </a:t>
            </a:r>
            <a:r>
              <a:rPr lang="nl-NL" dirty="0" err="1"/>
              <a:t>and</a:t>
            </a:r>
            <a:r>
              <a:rPr lang="nl-NL" dirty="0"/>
              <a:t> Anna</a:t>
            </a:r>
          </a:p>
        </p:txBody>
      </p:sp>
    </p:spTree>
    <p:extLst>
      <p:ext uri="{BB962C8B-B14F-4D97-AF65-F5344CB8AC3E}">
        <p14:creationId xmlns:p14="http://schemas.microsoft.com/office/powerpoint/2010/main" val="2957753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11" y="2548126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10022716" y="5136739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WR04</a:t>
            </a:r>
          </a:p>
        </p:txBody>
      </p: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endCxn id="41" idx="3"/>
          </p:cNvCxnSpPr>
          <p:nvPr/>
        </p:nvCxnSpPr>
        <p:spPr>
          <a:xfrm flipH="1">
            <a:off x="9077748" y="5426525"/>
            <a:ext cx="9449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31A13BE2-3164-4DBA-B37B-1B3896A2C668}"/>
              </a:ext>
            </a:extLst>
          </p:cNvPr>
          <p:cNvSpPr/>
          <p:nvPr/>
        </p:nvSpPr>
        <p:spPr>
          <a:xfrm>
            <a:off x="10022715" y="1917175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WR04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D884AD7-E48F-4CB2-882B-A4971E145796}"/>
              </a:ext>
            </a:extLst>
          </p:cNvPr>
          <p:cNvCxnSpPr>
            <a:cxnSpLocks/>
            <a:stCxn id="25" idx="1"/>
            <a:endCxn id="23" idx="3"/>
          </p:cNvCxnSpPr>
          <p:nvPr/>
        </p:nvCxnSpPr>
        <p:spPr>
          <a:xfrm flipH="1" flipV="1">
            <a:off x="9077746" y="2232273"/>
            <a:ext cx="944969" cy="19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hoek 19">
            <a:extLst>
              <a:ext uri="{FF2B5EF4-FFF2-40B4-BE49-F238E27FC236}">
                <a16:creationId xmlns:a16="http://schemas.microsoft.com/office/drawing/2014/main" id="{DF197EDD-E105-4EC0-AF42-28FDB323BF95}"/>
              </a:ext>
            </a:extLst>
          </p:cNvPr>
          <p:cNvSpPr/>
          <p:nvPr/>
        </p:nvSpPr>
        <p:spPr>
          <a:xfrm>
            <a:off x="380419" y="1423413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Anna P05</a:t>
            </a: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D1D34BEC-31CF-4010-8F66-D486CBFDD04D}"/>
              </a:ext>
            </a:extLst>
          </p:cNvPr>
          <p:cNvSpPr/>
          <p:nvPr/>
        </p:nvSpPr>
        <p:spPr>
          <a:xfrm>
            <a:off x="3691403" y="2544024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1/10 Ownership Right04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691409" y="1430384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9/10 Ownership Right04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4C3410C0-D6E6-427B-AC48-98AFD46EF049}"/>
              </a:ext>
            </a:extLst>
          </p:cNvPr>
          <p:cNvSpPr/>
          <p:nvPr/>
        </p:nvSpPr>
        <p:spPr>
          <a:xfrm>
            <a:off x="7002393" y="1915275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BAU04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0679ADD5-32A9-43A8-A65B-C35A2397B439}"/>
              </a:ext>
            </a:extLst>
          </p:cNvPr>
          <p:cNvCxnSpPr>
            <a:cxnSpLocks/>
            <a:stCxn id="3" idx="3"/>
            <a:endCxn id="21" idx="1"/>
          </p:cNvCxnSpPr>
          <p:nvPr/>
        </p:nvCxnSpPr>
        <p:spPr>
          <a:xfrm flipV="1">
            <a:off x="2455764" y="2861022"/>
            <a:ext cx="1235639" cy="41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342FAC0B-8A8B-4FBB-B783-7D536DD04F52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2455772" y="1740411"/>
            <a:ext cx="1235637" cy="69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ADE58452-A1E6-48BC-AD66-94EC7F248F8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5766756" y="2232273"/>
            <a:ext cx="1235637" cy="6287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5766762" y="1747382"/>
            <a:ext cx="1235631" cy="4848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hoek 40">
            <a:extLst>
              <a:ext uri="{FF2B5EF4-FFF2-40B4-BE49-F238E27FC236}">
                <a16:creationId xmlns:a16="http://schemas.microsoft.com/office/drawing/2014/main" id="{A09C362B-5206-4EFD-B080-32DAA51A7B9E}"/>
              </a:ext>
            </a:extLst>
          </p:cNvPr>
          <p:cNvSpPr/>
          <p:nvPr/>
        </p:nvSpPr>
        <p:spPr>
          <a:xfrm>
            <a:off x="7002395" y="5109527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BAU04</a:t>
            </a: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2CE6E38C-226F-49C3-94AB-E7E9FBFAA381}"/>
              </a:ext>
            </a:extLst>
          </p:cNvPr>
          <p:cNvSpPr/>
          <p:nvPr/>
        </p:nvSpPr>
        <p:spPr>
          <a:xfrm>
            <a:off x="3691404" y="5109527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Right04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B32DAA72-8D88-4CC8-88CB-4EFCE4E3D910}"/>
              </a:ext>
            </a:extLst>
          </p:cNvPr>
          <p:cNvCxnSpPr>
            <a:cxnSpLocks/>
            <a:stCxn id="70" idx="3"/>
            <a:endCxn id="42" idx="1"/>
          </p:cNvCxnSpPr>
          <p:nvPr/>
        </p:nvCxnSpPr>
        <p:spPr>
          <a:xfrm flipV="1">
            <a:off x="2455772" y="5426525"/>
            <a:ext cx="1235632" cy="80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4B931843-7F05-4F7D-BB86-1079E9E76864}"/>
              </a:ext>
            </a:extLst>
          </p:cNvPr>
          <p:cNvCxnSpPr>
            <a:cxnSpLocks/>
            <a:stCxn id="42" idx="3"/>
            <a:endCxn id="41" idx="1"/>
          </p:cNvCxnSpPr>
          <p:nvPr/>
        </p:nvCxnSpPr>
        <p:spPr>
          <a:xfrm>
            <a:off x="5766757" y="5426525"/>
            <a:ext cx="12356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hoek 67">
            <a:extLst>
              <a:ext uri="{FF2B5EF4-FFF2-40B4-BE49-F238E27FC236}">
                <a16:creationId xmlns:a16="http://schemas.microsoft.com/office/drawing/2014/main" id="{7E520F0E-4A42-487F-8341-470D557866A4}"/>
              </a:ext>
            </a:extLst>
          </p:cNvPr>
          <p:cNvSpPr/>
          <p:nvPr/>
        </p:nvSpPr>
        <p:spPr>
          <a:xfrm>
            <a:off x="380419" y="6068583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69" name="Rechthoek 68">
            <a:extLst>
              <a:ext uri="{FF2B5EF4-FFF2-40B4-BE49-F238E27FC236}">
                <a16:creationId xmlns:a16="http://schemas.microsoft.com/office/drawing/2014/main" id="{94C87335-3475-4CD2-8F29-258E11FEC729}"/>
              </a:ext>
            </a:extLst>
          </p:cNvPr>
          <p:cNvSpPr/>
          <p:nvPr/>
        </p:nvSpPr>
        <p:spPr>
          <a:xfrm>
            <a:off x="380420" y="4165306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Anna P05</a:t>
            </a:r>
          </a:p>
        </p:txBody>
      </p:sp>
      <p:sp>
        <p:nvSpPr>
          <p:cNvPr id="70" name="Rechthoek 69">
            <a:extLst>
              <a:ext uri="{FF2B5EF4-FFF2-40B4-BE49-F238E27FC236}">
                <a16:creationId xmlns:a16="http://schemas.microsoft.com/office/drawing/2014/main" id="{76050296-00A1-4E4A-8555-D62F4E1DFA80}"/>
              </a:ext>
            </a:extLst>
          </p:cNvPr>
          <p:cNvSpPr/>
          <p:nvPr/>
        </p:nvSpPr>
        <p:spPr>
          <a:xfrm>
            <a:off x="380419" y="5117589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Consortium Anna &amp; Cooperation</a:t>
            </a:r>
          </a:p>
        </p:txBody>
      </p:sp>
      <p:cxnSp>
        <p:nvCxnSpPr>
          <p:cNvPr id="78" name="Rechte verbindingslijn 77">
            <a:extLst>
              <a:ext uri="{FF2B5EF4-FFF2-40B4-BE49-F238E27FC236}">
                <a16:creationId xmlns:a16="http://schemas.microsoft.com/office/drawing/2014/main" id="{5D5791D6-C24C-4949-923A-3BBF55AC6FA9}"/>
              </a:ext>
            </a:extLst>
          </p:cNvPr>
          <p:cNvCxnSpPr>
            <a:cxnSpLocks/>
            <a:stCxn id="68" idx="0"/>
            <a:endCxn id="70" idx="2"/>
          </p:cNvCxnSpPr>
          <p:nvPr/>
        </p:nvCxnSpPr>
        <p:spPr>
          <a:xfrm flipV="1">
            <a:off x="1418096" y="5751585"/>
            <a:ext cx="0" cy="3169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78">
            <a:extLst>
              <a:ext uri="{FF2B5EF4-FFF2-40B4-BE49-F238E27FC236}">
                <a16:creationId xmlns:a16="http://schemas.microsoft.com/office/drawing/2014/main" id="{A33252C8-4C3C-415C-A597-40B8415A444A}"/>
              </a:ext>
            </a:extLst>
          </p:cNvPr>
          <p:cNvCxnSpPr>
            <a:cxnSpLocks/>
            <a:stCxn id="70" idx="0"/>
            <a:endCxn id="69" idx="2"/>
          </p:cNvCxnSpPr>
          <p:nvPr/>
        </p:nvCxnSpPr>
        <p:spPr>
          <a:xfrm flipV="1">
            <a:off x="1418096" y="4799302"/>
            <a:ext cx="1" cy="3182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el 29">
            <a:extLst>
              <a:ext uri="{FF2B5EF4-FFF2-40B4-BE49-F238E27FC236}">
                <a16:creationId xmlns:a16="http://schemas.microsoft.com/office/drawing/2014/main" id="{F919C82A-AE23-43BB-B2A3-8024CFB7D485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Share in </a:t>
            </a:r>
            <a:r>
              <a:rPr lang="nl-NL" dirty="0" err="1"/>
              <a:t>Rights</a:t>
            </a:r>
            <a:r>
              <a:rPr lang="nl-NL" dirty="0"/>
              <a:t> or </a:t>
            </a:r>
            <a:r>
              <a:rPr lang="nl-NL" dirty="0" err="1"/>
              <a:t>Shareholders</a:t>
            </a:r>
            <a:endParaRPr lang="nl-NL" dirty="0"/>
          </a:p>
        </p:txBody>
      </p:sp>
      <p:cxnSp>
        <p:nvCxnSpPr>
          <p:cNvPr id="96" name="Rechte verbindingslijn 95">
            <a:extLst>
              <a:ext uri="{FF2B5EF4-FFF2-40B4-BE49-F238E27FC236}">
                <a16:creationId xmlns:a16="http://schemas.microsoft.com/office/drawing/2014/main" id="{58878C5B-DD71-4F2D-AED1-F77AD0A8F887}"/>
              </a:ext>
            </a:extLst>
          </p:cNvPr>
          <p:cNvCxnSpPr/>
          <p:nvPr/>
        </p:nvCxnSpPr>
        <p:spPr>
          <a:xfrm flipV="1">
            <a:off x="132080" y="3667760"/>
            <a:ext cx="11795760" cy="111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92595" y="4773779"/>
            <a:ext cx="62549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nl-NL" dirty="0"/>
              <a:t>9/10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2595" y="5759461"/>
            <a:ext cx="62549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nl-NL" dirty="0"/>
              <a:t>1/10</a:t>
            </a:r>
          </a:p>
        </p:txBody>
      </p:sp>
      <p:sp>
        <p:nvSpPr>
          <p:cNvPr id="29" name="Pijl: omlaag 28">
            <a:extLst>
              <a:ext uri="{FF2B5EF4-FFF2-40B4-BE49-F238E27FC236}">
                <a16:creationId xmlns:a16="http://schemas.microsoft.com/office/drawing/2014/main" id="{3834F3AB-F8D6-4F78-9F16-FA496AB631D8}"/>
              </a:ext>
            </a:extLst>
          </p:cNvPr>
          <p:cNvSpPr/>
          <p:nvPr/>
        </p:nvSpPr>
        <p:spPr>
          <a:xfrm rot="5400000">
            <a:off x="2704801" y="5817049"/>
            <a:ext cx="879052" cy="1139735"/>
          </a:xfrm>
          <a:prstGeom prst="downArrow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9D95F766-86D6-4095-B206-91F5E9A92760}"/>
              </a:ext>
            </a:extLst>
          </p:cNvPr>
          <p:cNvSpPr txBox="1"/>
          <p:nvPr/>
        </p:nvSpPr>
        <p:spPr>
          <a:xfrm>
            <a:off x="3882297" y="6200915"/>
            <a:ext cx="3768918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nl-NL" dirty="0" err="1"/>
              <a:t>PartyMember</a:t>
            </a:r>
            <a:r>
              <a:rPr lang="nl-NL" dirty="0"/>
              <a:t> is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associative</a:t>
            </a:r>
            <a:r>
              <a:rPr lang="nl-NL" dirty="0"/>
              <a:t> class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14D33FB9-407D-4F9C-A169-928E45BC9B9B}"/>
              </a:ext>
            </a:extLst>
          </p:cNvPr>
          <p:cNvSpPr txBox="1"/>
          <p:nvPr/>
        </p:nvSpPr>
        <p:spPr>
          <a:xfrm>
            <a:off x="3543838" y="3957501"/>
            <a:ext cx="670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Alternative</a:t>
            </a:r>
            <a:r>
              <a:rPr lang="nl-NL" dirty="0"/>
              <a:t>: </a:t>
            </a:r>
            <a:r>
              <a:rPr lang="nl-NL" dirty="0" err="1"/>
              <a:t>parties</a:t>
            </a:r>
            <a:r>
              <a:rPr lang="nl-NL" dirty="0"/>
              <a:t> Anna </a:t>
            </a:r>
            <a:r>
              <a:rPr lang="nl-NL" dirty="0" err="1"/>
              <a:t>and</a:t>
            </a:r>
            <a:r>
              <a:rPr lang="nl-NL" dirty="0"/>
              <a:t> Cooperation as members of </a:t>
            </a:r>
            <a:r>
              <a:rPr lang="nl-NL" dirty="0" err="1"/>
              <a:t>group</a:t>
            </a:r>
            <a:r>
              <a:rPr lang="nl-NL" dirty="0"/>
              <a:t> party</a:t>
            </a:r>
          </a:p>
        </p:txBody>
      </p:sp>
    </p:spTree>
    <p:extLst>
      <p:ext uri="{BB962C8B-B14F-4D97-AF65-F5344CB8AC3E}">
        <p14:creationId xmlns:p14="http://schemas.microsoft.com/office/powerpoint/2010/main" val="2880458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10" y="2548126"/>
            <a:ext cx="2075688" cy="63093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10022715" y="5136739"/>
            <a:ext cx="2075688" cy="63093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WR04</a:t>
            </a:r>
          </a:p>
        </p:txBody>
      </p: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endCxn id="41" idx="3"/>
          </p:cNvCxnSpPr>
          <p:nvPr/>
        </p:nvCxnSpPr>
        <p:spPr>
          <a:xfrm flipH="1" flipV="1">
            <a:off x="9078082" y="5424995"/>
            <a:ext cx="944634" cy="15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31A13BE2-3164-4DBA-B37B-1B3896A2C668}"/>
              </a:ext>
            </a:extLst>
          </p:cNvPr>
          <p:cNvSpPr/>
          <p:nvPr/>
        </p:nvSpPr>
        <p:spPr>
          <a:xfrm>
            <a:off x="10022714" y="1917175"/>
            <a:ext cx="2075688" cy="63093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WR04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D884AD7-E48F-4CB2-882B-A4971E145796}"/>
              </a:ext>
            </a:extLst>
          </p:cNvPr>
          <p:cNvCxnSpPr>
            <a:cxnSpLocks/>
            <a:stCxn id="25" idx="1"/>
            <a:endCxn id="23" idx="3"/>
          </p:cNvCxnSpPr>
          <p:nvPr/>
        </p:nvCxnSpPr>
        <p:spPr>
          <a:xfrm flipH="1" flipV="1">
            <a:off x="9078080" y="2230743"/>
            <a:ext cx="944634" cy="19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hoek 19">
            <a:extLst>
              <a:ext uri="{FF2B5EF4-FFF2-40B4-BE49-F238E27FC236}">
                <a16:creationId xmlns:a16="http://schemas.microsoft.com/office/drawing/2014/main" id="{DF197EDD-E105-4EC0-AF42-28FDB323BF95}"/>
              </a:ext>
            </a:extLst>
          </p:cNvPr>
          <p:cNvSpPr/>
          <p:nvPr/>
        </p:nvSpPr>
        <p:spPr>
          <a:xfrm>
            <a:off x="380418" y="1423413"/>
            <a:ext cx="2075688" cy="63093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Anna P05</a:t>
            </a: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D1D34BEC-31CF-4010-8F66-D486CBFDD04D}"/>
              </a:ext>
            </a:extLst>
          </p:cNvPr>
          <p:cNvSpPr/>
          <p:nvPr/>
        </p:nvSpPr>
        <p:spPr>
          <a:xfrm>
            <a:off x="3691402" y="2544024"/>
            <a:ext cx="2075688" cy="630936"/>
          </a:xfrm>
          <a:prstGeom prst="rect">
            <a:avLst/>
          </a:prstGeom>
          <a:solidFill>
            <a:srgbClr val="FEFF6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1/10 Ownership Right04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691408" y="1430384"/>
            <a:ext cx="2075688" cy="630936"/>
          </a:xfrm>
          <a:prstGeom prst="rect">
            <a:avLst/>
          </a:prstGeom>
          <a:solidFill>
            <a:srgbClr val="FEFF6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9/10 Ownership Right04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4C3410C0-D6E6-427B-AC48-98AFD46EF049}"/>
              </a:ext>
            </a:extLst>
          </p:cNvPr>
          <p:cNvSpPr/>
          <p:nvPr/>
        </p:nvSpPr>
        <p:spPr>
          <a:xfrm>
            <a:off x="7002392" y="1915275"/>
            <a:ext cx="2075688" cy="630936"/>
          </a:xfrm>
          <a:prstGeom prst="rect">
            <a:avLst/>
          </a:prstGeom>
          <a:solidFill>
            <a:srgbClr val="FEFF6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BAU04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0679ADD5-32A9-43A8-A65B-C35A2397B439}"/>
              </a:ext>
            </a:extLst>
          </p:cNvPr>
          <p:cNvCxnSpPr>
            <a:cxnSpLocks/>
            <a:stCxn id="3" idx="3"/>
            <a:endCxn id="21" idx="1"/>
          </p:cNvCxnSpPr>
          <p:nvPr/>
        </p:nvCxnSpPr>
        <p:spPr>
          <a:xfrm flipV="1">
            <a:off x="2456098" y="2859492"/>
            <a:ext cx="1235304" cy="41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342FAC0B-8A8B-4FBB-B783-7D536DD04F52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2456106" y="1738881"/>
            <a:ext cx="1235302" cy="69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ADE58452-A1E6-48BC-AD66-94EC7F248F8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5767090" y="2230743"/>
            <a:ext cx="1235302" cy="6287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5767096" y="1745852"/>
            <a:ext cx="1235296" cy="4848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hoek 40">
            <a:extLst>
              <a:ext uri="{FF2B5EF4-FFF2-40B4-BE49-F238E27FC236}">
                <a16:creationId xmlns:a16="http://schemas.microsoft.com/office/drawing/2014/main" id="{A09C362B-5206-4EFD-B080-32DAA51A7B9E}"/>
              </a:ext>
            </a:extLst>
          </p:cNvPr>
          <p:cNvSpPr/>
          <p:nvPr/>
        </p:nvSpPr>
        <p:spPr>
          <a:xfrm>
            <a:off x="7002394" y="5109527"/>
            <a:ext cx="2075688" cy="630936"/>
          </a:xfrm>
          <a:prstGeom prst="rect">
            <a:avLst/>
          </a:prstGeom>
          <a:solidFill>
            <a:srgbClr val="FEFF6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BAU04</a:t>
            </a: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2CE6E38C-226F-49C3-94AB-E7E9FBFAA381}"/>
              </a:ext>
            </a:extLst>
          </p:cNvPr>
          <p:cNvSpPr/>
          <p:nvPr/>
        </p:nvSpPr>
        <p:spPr>
          <a:xfrm>
            <a:off x="3691403" y="5109527"/>
            <a:ext cx="2075688" cy="630936"/>
          </a:xfrm>
          <a:prstGeom prst="rect">
            <a:avLst/>
          </a:prstGeom>
          <a:solidFill>
            <a:srgbClr val="FEFF6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Right04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B32DAA72-8D88-4CC8-88CB-4EFCE4E3D910}"/>
              </a:ext>
            </a:extLst>
          </p:cNvPr>
          <p:cNvCxnSpPr>
            <a:cxnSpLocks/>
            <a:stCxn id="70" idx="3"/>
            <a:endCxn id="42" idx="1"/>
          </p:cNvCxnSpPr>
          <p:nvPr/>
        </p:nvCxnSpPr>
        <p:spPr>
          <a:xfrm flipV="1">
            <a:off x="2456106" y="5424995"/>
            <a:ext cx="1235297" cy="80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4B931843-7F05-4F7D-BB86-1079E9E76864}"/>
              </a:ext>
            </a:extLst>
          </p:cNvPr>
          <p:cNvCxnSpPr>
            <a:cxnSpLocks/>
            <a:stCxn id="42" idx="3"/>
            <a:endCxn id="41" idx="1"/>
          </p:cNvCxnSpPr>
          <p:nvPr/>
        </p:nvCxnSpPr>
        <p:spPr>
          <a:xfrm>
            <a:off x="5767091" y="5424995"/>
            <a:ext cx="123530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hoek 67">
            <a:extLst>
              <a:ext uri="{FF2B5EF4-FFF2-40B4-BE49-F238E27FC236}">
                <a16:creationId xmlns:a16="http://schemas.microsoft.com/office/drawing/2014/main" id="{7E520F0E-4A42-487F-8341-470D557866A4}"/>
              </a:ext>
            </a:extLst>
          </p:cNvPr>
          <p:cNvSpPr/>
          <p:nvPr/>
        </p:nvSpPr>
        <p:spPr>
          <a:xfrm>
            <a:off x="380418" y="6068583"/>
            <a:ext cx="2075688" cy="63093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1/10 Cooperation P06</a:t>
            </a:r>
          </a:p>
        </p:txBody>
      </p:sp>
      <p:sp>
        <p:nvSpPr>
          <p:cNvPr id="69" name="Rechthoek 68">
            <a:extLst>
              <a:ext uri="{FF2B5EF4-FFF2-40B4-BE49-F238E27FC236}">
                <a16:creationId xmlns:a16="http://schemas.microsoft.com/office/drawing/2014/main" id="{94C87335-3475-4CD2-8F29-258E11FEC729}"/>
              </a:ext>
            </a:extLst>
          </p:cNvPr>
          <p:cNvSpPr/>
          <p:nvPr/>
        </p:nvSpPr>
        <p:spPr>
          <a:xfrm>
            <a:off x="380419" y="4165306"/>
            <a:ext cx="2075688" cy="63093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9/10 Anna P05</a:t>
            </a:r>
          </a:p>
        </p:txBody>
      </p:sp>
      <p:sp>
        <p:nvSpPr>
          <p:cNvPr id="70" name="Rechthoek 69">
            <a:extLst>
              <a:ext uri="{FF2B5EF4-FFF2-40B4-BE49-F238E27FC236}">
                <a16:creationId xmlns:a16="http://schemas.microsoft.com/office/drawing/2014/main" id="{76050296-00A1-4E4A-8555-D62F4E1DFA80}"/>
              </a:ext>
            </a:extLst>
          </p:cNvPr>
          <p:cNvSpPr/>
          <p:nvPr/>
        </p:nvSpPr>
        <p:spPr>
          <a:xfrm>
            <a:off x="380418" y="5117589"/>
            <a:ext cx="2075688" cy="63093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Consortium Anna &amp; Cooperation</a:t>
            </a:r>
          </a:p>
        </p:txBody>
      </p:sp>
      <p:cxnSp>
        <p:nvCxnSpPr>
          <p:cNvPr id="78" name="Rechte verbindingslijn 77">
            <a:extLst>
              <a:ext uri="{FF2B5EF4-FFF2-40B4-BE49-F238E27FC236}">
                <a16:creationId xmlns:a16="http://schemas.microsoft.com/office/drawing/2014/main" id="{5D5791D6-C24C-4949-923A-3BBF55AC6FA9}"/>
              </a:ext>
            </a:extLst>
          </p:cNvPr>
          <p:cNvCxnSpPr>
            <a:cxnSpLocks/>
            <a:stCxn id="68" idx="0"/>
            <a:endCxn id="70" idx="2"/>
          </p:cNvCxnSpPr>
          <p:nvPr/>
        </p:nvCxnSpPr>
        <p:spPr>
          <a:xfrm flipV="1">
            <a:off x="1418262" y="5748525"/>
            <a:ext cx="0" cy="3200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78">
            <a:extLst>
              <a:ext uri="{FF2B5EF4-FFF2-40B4-BE49-F238E27FC236}">
                <a16:creationId xmlns:a16="http://schemas.microsoft.com/office/drawing/2014/main" id="{A33252C8-4C3C-415C-A597-40B8415A444A}"/>
              </a:ext>
            </a:extLst>
          </p:cNvPr>
          <p:cNvCxnSpPr>
            <a:cxnSpLocks/>
            <a:stCxn id="70" idx="0"/>
            <a:endCxn id="69" idx="2"/>
          </p:cNvCxnSpPr>
          <p:nvPr/>
        </p:nvCxnSpPr>
        <p:spPr>
          <a:xfrm flipV="1">
            <a:off x="1418262" y="4796242"/>
            <a:ext cx="1" cy="3213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el 29">
            <a:extLst>
              <a:ext uri="{FF2B5EF4-FFF2-40B4-BE49-F238E27FC236}">
                <a16:creationId xmlns:a16="http://schemas.microsoft.com/office/drawing/2014/main" id="{F919C82A-AE23-43BB-B2A3-8024CFB7D485}"/>
              </a:ext>
            </a:extLst>
          </p:cNvPr>
          <p:cNvSpPr txBox="1">
            <a:spLocks/>
          </p:cNvSpPr>
          <p:nvPr/>
        </p:nvSpPr>
        <p:spPr>
          <a:xfrm>
            <a:off x="380424" y="126635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Share in </a:t>
            </a:r>
            <a:r>
              <a:rPr lang="nl-NL" dirty="0" err="1"/>
              <a:t>Rights</a:t>
            </a:r>
            <a:endParaRPr lang="nl-NL" dirty="0"/>
          </a:p>
        </p:txBody>
      </p:sp>
      <p:sp>
        <p:nvSpPr>
          <p:cNvPr id="32" name="Ovaal 31">
            <a:extLst>
              <a:ext uri="{FF2B5EF4-FFF2-40B4-BE49-F238E27FC236}">
                <a16:creationId xmlns:a16="http://schemas.microsoft.com/office/drawing/2014/main" id="{C391F1D6-41CC-4AA8-90E1-32597F2D3BF2}"/>
              </a:ext>
            </a:extLst>
          </p:cNvPr>
          <p:cNvSpPr/>
          <p:nvPr/>
        </p:nvSpPr>
        <p:spPr>
          <a:xfrm>
            <a:off x="3596810" y="2389249"/>
            <a:ext cx="1039562" cy="97827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Ovaal 33">
            <a:extLst>
              <a:ext uri="{FF2B5EF4-FFF2-40B4-BE49-F238E27FC236}">
                <a16:creationId xmlns:a16="http://schemas.microsoft.com/office/drawing/2014/main" id="{BCC97125-CA2A-49E4-820E-491670823127}"/>
              </a:ext>
            </a:extLst>
          </p:cNvPr>
          <p:cNvSpPr/>
          <p:nvPr/>
        </p:nvSpPr>
        <p:spPr>
          <a:xfrm>
            <a:off x="3596810" y="1190540"/>
            <a:ext cx="1039562" cy="97827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808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11" y="2548126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10022716" y="5136739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WR04</a:t>
            </a:r>
          </a:p>
        </p:txBody>
      </p: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endCxn id="41" idx="3"/>
          </p:cNvCxnSpPr>
          <p:nvPr/>
        </p:nvCxnSpPr>
        <p:spPr>
          <a:xfrm flipH="1">
            <a:off x="9077748" y="5426525"/>
            <a:ext cx="9449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31A13BE2-3164-4DBA-B37B-1B3896A2C668}"/>
              </a:ext>
            </a:extLst>
          </p:cNvPr>
          <p:cNvSpPr/>
          <p:nvPr/>
        </p:nvSpPr>
        <p:spPr>
          <a:xfrm>
            <a:off x="10022715" y="1917175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WR04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D884AD7-E48F-4CB2-882B-A4971E145796}"/>
              </a:ext>
            </a:extLst>
          </p:cNvPr>
          <p:cNvCxnSpPr>
            <a:cxnSpLocks/>
            <a:stCxn id="25" idx="1"/>
            <a:endCxn id="23" idx="3"/>
          </p:cNvCxnSpPr>
          <p:nvPr/>
        </p:nvCxnSpPr>
        <p:spPr>
          <a:xfrm flipH="1" flipV="1">
            <a:off x="9077746" y="2232273"/>
            <a:ext cx="944969" cy="19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hoek 19">
            <a:extLst>
              <a:ext uri="{FF2B5EF4-FFF2-40B4-BE49-F238E27FC236}">
                <a16:creationId xmlns:a16="http://schemas.microsoft.com/office/drawing/2014/main" id="{DF197EDD-E105-4EC0-AF42-28FDB323BF95}"/>
              </a:ext>
            </a:extLst>
          </p:cNvPr>
          <p:cNvSpPr/>
          <p:nvPr/>
        </p:nvSpPr>
        <p:spPr>
          <a:xfrm>
            <a:off x="380419" y="1423413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Anna P05</a:t>
            </a: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D1D34BEC-31CF-4010-8F66-D486CBFDD04D}"/>
              </a:ext>
            </a:extLst>
          </p:cNvPr>
          <p:cNvSpPr/>
          <p:nvPr/>
        </p:nvSpPr>
        <p:spPr>
          <a:xfrm>
            <a:off x="3691403" y="2544024"/>
            <a:ext cx="2075353" cy="633996"/>
          </a:xfrm>
          <a:prstGeom prst="rect">
            <a:avLst/>
          </a:prstGeom>
          <a:solidFill>
            <a:srgbClr val="FFFF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1/10 Ownership Right04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691409" y="1430384"/>
            <a:ext cx="2075353" cy="633996"/>
          </a:xfrm>
          <a:prstGeom prst="rect">
            <a:avLst/>
          </a:prstGeom>
          <a:solidFill>
            <a:srgbClr val="FFFF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9/10 Ownership Right04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4C3410C0-D6E6-427B-AC48-98AFD46EF049}"/>
              </a:ext>
            </a:extLst>
          </p:cNvPr>
          <p:cNvSpPr/>
          <p:nvPr/>
        </p:nvSpPr>
        <p:spPr>
          <a:xfrm>
            <a:off x="7002393" y="1915275"/>
            <a:ext cx="2075353" cy="633996"/>
          </a:xfrm>
          <a:prstGeom prst="rect">
            <a:avLst/>
          </a:prstGeom>
          <a:solidFill>
            <a:srgbClr val="FFFF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BAU04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0679ADD5-32A9-43A8-A65B-C35A2397B439}"/>
              </a:ext>
            </a:extLst>
          </p:cNvPr>
          <p:cNvCxnSpPr>
            <a:cxnSpLocks/>
            <a:stCxn id="3" idx="3"/>
            <a:endCxn id="21" idx="1"/>
          </p:cNvCxnSpPr>
          <p:nvPr/>
        </p:nvCxnSpPr>
        <p:spPr>
          <a:xfrm flipV="1">
            <a:off x="2455764" y="2861022"/>
            <a:ext cx="1235639" cy="41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342FAC0B-8A8B-4FBB-B783-7D536DD04F52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2455772" y="1740411"/>
            <a:ext cx="1235637" cy="69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ADE58452-A1E6-48BC-AD66-94EC7F248F8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5766756" y="2232273"/>
            <a:ext cx="1235637" cy="6287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5766762" y="1747382"/>
            <a:ext cx="1235631" cy="4848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hoek 40">
            <a:extLst>
              <a:ext uri="{FF2B5EF4-FFF2-40B4-BE49-F238E27FC236}">
                <a16:creationId xmlns:a16="http://schemas.microsoft.com/office/drawing/2014/main" id="{A09C362B-5206-4EFD-B080-32DAA51A7B9E}"/>
              </a:ext>
            </a:extLst>
          </p:cNvPr>
          <p:cNvSpPr/>
          <p:nvPr/>
        </p:nvSpPr>
        <p:spPr>
          <a:xfrm>
            <a:off x="7002395" y="5109527"/>
            <a:ext cx="2075353" cy="633996"/>
          </a:xfrm>
          <a:prstGeom prst="rect">
            <a:avLst/>
          </a:prstGeom>
          <a:solidFill>
            <a:srgbClr val="FFFF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BAU04</a:t>
            </a: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2CE6E38C-226F-49C3-94AB-E7E9FBFAA381}"/>
              </a:ext>
            </a:extLst>
          </p:cNvPr>
          <p:cNvSpPr/>
          <p:nvPr/>
        </p:nvSpPr>
        <p:spPr>
          <a:xfrm>
            <a:off x="3691404" y="5109527"/>
            <a:ext cx="2075353" cy="633996"/>
          </a:xfrm>
          <a:prstGeom prst="rect">
            <a:avLst/>
          </a:prstGeom>
          <a:solidFill>
            <a:srgbClr val="FFFF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Right04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B32DAA72-8D88-4CC8-88CB-4EFCE4E3D910}"/>
              </a:ext>
            </a:extLst>
          </p:cNvPr>
          <p:cNvCxnSpPr>
            <a:cxnSpLocks/>
            <a:stCxn id="70" idx="3"/>
            <a:endCxn id="42" idx="1"/>
          </p:cNvCxnSpPr>
          <p:nvPr/>
        </p:nvCxnSpPr>
        <p:spPr>
          <a:xfrm flipV="1">
            <a:off x="2455772" y="5426525"/>
            <a:ext cx="1235632" cy="80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4B931843-7F05-4F7D-BB86-1079E9E76864}"/>
              </a:ext>
            </a:extLst>
          </p:cNvPr>
          <p:cNvCxnSpPr>
            <a:cxnSpLocks/>
            <a:stCxn id="42" idx="3"/>
            <a:endCxn id="41" idx="1"/>
          </p:cNvCxnSpPr>
          <p:nvPr/>
        </p:nvCxnSpPr>
        <p:spPr>
          <a:xfrm>
            <a:off x="5766757" y="5426525"/>
            <a:ext cx="12356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hoek 67">
            <a:extLst>
              <a:ext uri="{FF2B5EF4-FFF2-40B4-BE49-F238E27FC236}">
                <a16:creationId xmlns:a16="http://schemas.microsoft.com/office/drawing/2014/main" id="{7E520F0E-4A42-487F-8341-470D557866A4}"/>
              </a:ext>
            </a:extLst>
          </p:cNvPr>
          <p:cNvSpPr/>
          <p:nvPr/>
        </p:nvSpPr>
        <p:spPr>
          <a:xfrm>
            <a:off x="380419" y="6068583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PartyMember</a:t>
            </a:r>
            <a:endParaRPr lang="nl-NL" dirty="0">
              <a:solidFill>
                <a:schemeClr val="tx1"/>
              </a:solidFill>
            </a:endParaRPr>
          </a:p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69" name="Rechthoek 68">
            <a:extLst>
              <a:ext uri="{FF2B5EF4-FFF2-40B4-BE49-F238E27FC236}">
                <a16:creationId xmlns:a16="http://schemas.microsoft.com/office/drawing/2014/main" id="{94C87335-3475-4CD2-8F29-258E11FEC729}"/>
              </a:ext>
            </a:extLst>
          </p:cNvPr>
          <p:cNvSpPr/>
          <p:nvPr/>
        </p:nvSpPr>
        <p:spPr>
          <a:xfrm>
            <a:off x="380420" y="4165306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PartyMemberAnna</a:t>
            </a:r>
            <a:r>
              <a:rPr lang="nl-NL" dirty="0">
                <a:solidFill>
                  <a:schemeClr val="tx1"/>
                </a:solidFill>
              </a:rPr>
              <a:t> P05</a:t>
            </a:r>
          </a:p>
        </p:txBody>
      </p:sp>
      <p:sp>
        <p:nvSpPr>
          <p:cNvPr id="70" name="Rechthoek 69">
            <a:extLst>
              <a:ext uri="{FF2B5EF4-FFF2-40B4-BE49-F238E27FC236}">
                <a16:creationId xmlns:a16="http://schemas.microsoft.com/office/drawing/2014/main" id="{76050296-00A1-4E4A-8555-D62F4E1DFA80}"/>
              </a:ext>
            </a:extLst>
          </p:cNvPr>
          <p:cNvSpPr/>
          <p:nvPr/>
        </p:nvSpPr>
        <p:spPr>
          <a:xfrm>
            <a:off x="380419" y="5117589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>
                <a:solidFill>
                  <a:schemeClr val="tx1"/>
                </a:solidFill>
              </a:rPr>
              <a:t>GroupPart</a:t>
            </a:r>
            <a:r>
              <a:rPr lang="nl-NL" sz="1600" dirty="0">
                <a:solidFill>
                  <a:schemeClr val="tx1"/>
                </a:solidFill>
              </a:rPr>
              <a:t> Consortium Anna &amp; Cooperation</a:t>
            </a:r>
          </a:p>
        </p:txBody>
      </p:sp>
      <p:cxnSp>
        <p:nvCxnSpPr>
          <p:cNvPr id="78" name="Rechte verbindingslijn 77">
            <a:extLst>
              <a:ext uri="{FF2B5EF4-FFF2-40B4-BE49-F238E27FC236}">
                <a16:creationId xmlns:a16="http://schemas.microsoft.com/office/drawing/2014/main" id="{5D5791D6-C24C-4949-923A-3BBF55AC6FA9}"/>
              </a:ext>
            </a:extLst>
          </p:cNvPr>
          <p:cNvCxnSpPr>
            <a:cxnSpLocks/>
            <a:stCxn id="68" idx="0"/>
            <a:endCxn id="70" idx="2"/>
          </p:cNvCxnSpPr>
          <p:nvPr/>
        </p:nvCxnSpPr>
        <p:spPr>
          <a:xfrm flipV="1">
            <a:off x="1418096" y="5751585"/>
            <a:ext cx="0" cy="3169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78">
            <a:extLst>
              <a:ext uri="{FF2B5EF4-FFF2-40B4-BE49-F238E27FC236}">
                <a16:creationId xmlns:a16="http://schemas.microsoft.com/office/drawing/2014/main" id="{A33252C8-4C3C-415C-A597-40B8415A444A}"/>
              </a:ext>
            </a:extLst>
          </p:cNvPr>
          <p:cNvCxnSpPr>
            <a:cxnSpLocks/>
            <a:stCxn id="70" idx="0"/>
            <a:endCxn id="69" idx="2"/>
          </p:cNvCxnSpPr>
          <p:nvPr/>
        </p:nvCxnSpPr>
        <p:spPr>
          <a:xfrm flipV="1">
            <a:off x="1418096" y="4799302"/>
            <a:ext cx="1" cy="3182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el 29">
            <a:extLst>
              <a:ext uri="{FF2B5EF4-FFF2-40B4-BE49-F238E27FC236}">
                <a16:creationId xmlns:a16="http://schemas.microsoft.com/office/drawing/2014/main" id="{F919C82A-AE23-43BB-B2A3-8024CFB7D485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Shareholders</a:t>
            </a:r>
            <a:endParaRPr lang="nl-NL" dirty="0"/>
          </a:p>
        </p:txBody>
      </p:sp>
      <p:sp>
        <p:nvSpPr>
          <p:cNvPr id="31" name="Ovaal 30">
            <a:extLst>
              <a:ext uri="{FF2B5EF4-FFF2-40B4-BE49-F238E27FC236}">
                <a16:creationId xmlns:a16="http://schemas.microsoft.com/office/drawing/2014/main" id="{E416F43B-997F-402E-9016-33E06CE32D49}"/>
              </a:ext>
            </a:extLst>
          </p:cNvPr>
          <p:cNvSpPr/>
          <p:nvPr/>
        </p:nvSpPr>
        <p:spPr>
          <a:xfrm>
            <a:off x="585560" y="4536595"/>
            <a:ext cx="925326" cy="89943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Ovaal 31">
            <a:extLst>
              <a:ext uri="{FF2B5EF4-FFF2-40B4-BE49-F238E27FC236}">
                <a16:creationId xmlns:a16="http://schemas.microsoft.com/office/drawing/2014/main" id="{6063E2E3-15E3-423C-AC92-F2A6EF188798}"/>
              </a:ext>
            </a:extLst>
          </p:cNvPr>
          <p:cNvSpPr/>
          <p:nvPr/>
        </p:nvSpPr>
        <p:spPr>
          <a:xfrm>
            <a:off x="585560" y="5434587"/>
            <a:ext cx="925326" cy="89943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3">
            <a:extLst>
              <a:ext uri="{FF2B5EF4-FFF2-40B4-BE49-F238E27FC236}">
                <a16:creationId xmlns:a16="http://schemas.microsoft.com/office/drawing/2014/main" id="{130463CF-E5FA-44A1-8FCF-0B85940C225A}"/>
              </a:ext>
            </a:extLst>
          </p:cNvPr>
          <p:cNvSpPr txBox="1"/>
          <p:nvPr/>
        </p:nvSpPr>
        <p:spPr>
          <a:xfrm>
            <a:off x="792595" y="477377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9/10</a:t>
            </a:r>
          </a:p>
        </p:txBody>
      </p:sp>
      <p:sp>
        <p:nvSpPr>
          <p:cNvPr id="29" name="TextBox 4">
            <a:extLst>
              <a:ext uri="{FF2B5EF4-FFF2-40B4-BE49-F238E27FC236}">
                <a16:creationId xmlns:a16="http://schemas.microsoft.com/office/drawing/2014/main" id="{3827D3B8-633E-4724-A5F0-B5E61EF9EFB2}"/>
              </a:ext>
            </a:extLst>
          </p:cNvPr>
          <p:cNvSpPr txBox="1"/>
          <p:nvPr/>
        </p:nvSpPr>
        <p:spPr>
          <a:xfrm>
            <a:off x="792595" y="5759461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1/10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F569ED25-A117-49C9-BECF-C4CA1D346098}"/>
              </a:ext>
            </a:extLst>
          </p:cNvPr>
          <p:cNvSpPr txBox="1"/>
          <p:nvPr/>
        </p:nvSpPr>
        <p:spPr>
          <a:xfrm>
            <a:off x="2894275" y="6253721"/>
            <a:ext cx="376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PartyMember</a:t>
            </a:r>
            <a:r>
              <a:rPr lang="nl-NL" dirty="0"/>
              <a:t> is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associative</a:t>
            </a:r>
            <a:r>
              <a:rPr lang="nl-NL" dirty="0"/>
              <a:t> class</a:t>
            </a:r>
          </a:p>
        </p:txBody>
      </p:sp>
    </p:spTree>
    <p:extLst>
      <p:ext uri="{BB962C8B-B14F-4D97-AF65-F5344CB8AC3E}">
        <p14:creationId xmlns:p14="http://schemas.microsoft.com/office/powerpoint/2010/main" val="97614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539764"/>
              </p:ext>
            </p:extLst>
          </p:nvPr>
        </p:nvGraphicFramePr>
        <p:xfrm>
          <a:off x="148570" y="243840"/>
          <a:ext cx="2472118" cy="64008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17478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02708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551932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335156">
                <a:tc>
                  <a:txBody>
                    <a:bodyPr/>
                    <a:lstStyle/>
                    <a:p>
                      <a:pPr algn="r"/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dirty="0" err="1"/>
                        <a:t>p_id</a:t>
                      </a:r>
                      <a:endParaRPr lang="nl-NL" sz="18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P01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Carlos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P02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Thomas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P03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Elisabeth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P04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P05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Anna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P06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Cooperation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</a:tbl>
          </a:graphicData>
        </a:graphic>
      </p:graphicFrame>
      <p:cxnSp>
        <p:nvCxnSpPr>
          <p:cNvPr id="12" name="Rechte verbindingslijn 12">
            <a:extLst>
              <a:ext uri="{FF2B5EF4-FFF2-40B4-BE49-F238E27FC236}">
                <a16:creationId xmlns:a16="http://schemas.microsoft.com/office/drawing/2014/main" id="{8795D848-2384-2D74-B216-907EFCB6DA59}"/>
              </a:ext>
            </a:extLst>
          </p:cNvPr>
          <p:cNvCxnSpPr>
            <a:cxnSpLocks/>
          </p:cNvCxnSpPr>
          <p:nvPr/>
        </p:nvCxnSpPr>
        <p:spPr>
          <a:xfrm>
            <a:off x="6652269" y="1085072"/>
            <a:ext cx="919023" cy="0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F22B4A51-238F-4346-96F2-8A0AAE2405BB}"/>
              </a:ext>
            </a:extLst>
          </p:cNvPr>
          <p:cNvCxnSpPr>
            <a:cxnSpLocks/>
          </p:cNvCxnSpPr>
          <p:nvPr/>
        </p:nvCxnSpPr>
        <p:spPr>
          <a:xfrm>
            <a:off x="2620688" y="1085071"/>
            <a:ext cx="895157" cy="5656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el 8">
            <a:extLst>
              <a:ext uri="{FF2B5EF4-FFF2-40B4-BE49-F238E27FC236}">
                <a16:creationId xmlns:a16="http://schemas.microsoft.com/office/drawing/2014/main" id="{2D0950F9-AF94-1DA6-76F7-847954506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507990"/>
              </p:ext>
            </p:extLst>
          </p:nvPr>
        </p:nvGraphicFramePr>
        <p:xfrm>
          <a:off x="3524147" y="246190"/>
          <a:ext cx="3128122" cy="63703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8973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1008708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193568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36873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</a:tblGrid>
              <a:tr h="333872">
                <a:tc gridSpan="2">
                  <a:txBody>
                    <a:bodyPr/>
                    <a:lstStyle/>
                    <a:p>
                      <a:pPr algn="ctr"/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Right01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Right02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1/2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Right02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1/2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Right03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Right04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Ownership</a:t>
                      </a:r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9/10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Right04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Ownership</a:t>
                      </a:r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1/10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962295"/>
              </p:ext>
            </p:extLst>
          </p:nvPr>
        </p:nvGraphicFramePr>
        <p:xfrm>
          <a:off x="7571292" y="245084"/>
          <a:ext cx="1142051" cy="63703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57420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332072">
                <a:tc gridSpan="2">
                  <a:txBody>
                    <a:bodyPr/>
                    <a:lstStyle/>
                    <a:p>
                      <a:pPr algn="ctr"/>
                      <a:r>
                        <a:rPr lang="nl-NL" sz="1600" dirty="0" err="1"/>
                        <a:t>bau_id</a:t>
                      </a:r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BAU01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BAU02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BAU03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BAU04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752770"/>
              </p:ext>
            </p:extLst>
          </p:nvPr>
        </p:nvGraphicFramePr>
        <p:xfrm>
          <a:off x="9556344" y="243840"/>
          <a:ext cx="2545460" cy="63703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85418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3491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34481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391886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332072">
                <a:tc gridSpan="2">
                  <a:txBody>
                    <a:bodyPr/>
                    <a:lstStyle/>
                    <a:p>
                      <a:pPr algn="ctr"/>
                      <a:r>
                        <a:rPr lang="nl-NL" sz="1600" dirty="0" err="1"/>
                        <a:t>su_id</a:t>
                      </a:r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WR01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WR02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WR03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WR04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WR05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WR06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WR07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WR08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WR10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WR15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WR16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</a:tbl>
          </a:graphicData>
        </a:graphic>
      </p:graphicFrame>
      <p:cxnSp>
        <p:nvCxnSpPr>
          <p:cNvPr id="14" name="Rechte verbindingslijn 12">
            <a:extLst>
              <a:ext uri="{FF2B5EF4-FFF2-40B4-BE49-F238E27FC236}">
                <a16:creationId xmlns:a16="http://schemas.microsoft.com/office/drawing/2014/main" id="{D392ECCC-A26D-7098-4547-7F950A3B0941}"/>
              </a:ext>
            </a:extLst>
          </p:cNvPr>
          <p:cNvCxnSpPr>
            <a:cxnSpLocks/>
          </p:cNvCxnSpPr>
          <p:nvPr/>
        </p:nvCxnSpPr>
        <p:spPr>
          <a:xfrm>
            <a:off x="2620688" y="1436720"/>
            <a:ext cx="895157" cy="0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2">
            <a:extLst>
              <a:ext uri="{FF2B5EF4-FFF2-40B4-BE49-F238E27FC236}">
                <a16:creationId xmlns:a16="http://schemas.microsoft.com/office/drawing/2014/main" id="{3C10DE55-3985-BDA1-2D2B-4A3B2B4760C6}"/>
              </a:ext>
            </a:extLst>
          </p:cNvPr>
          <p:cNvCxnSpPr>
            <a:cxnSpLocks/>
          </p:cNvCxnSpPr>
          <p:nvPr/>
        </p:nvCxnSpPr>
        <p:spPr>
          <a:xfrm flipV="1">
            <a:off x="6652269" y="1085070"/>
            <a:ext cx="903459" cy="351650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12">
            <a:extLst>
              <a:ext uri="{FF2B5EF4-FFF2-40B4-BE49-F238E27FC236}">
                <a16:creationId xmlns:a16="http://schemas.microsoft.com/office/drawing/2014/main" id="{F609E2DA-78FB-55BE-57F2-AB23DDCDE4DF}"/>
              </a:ext>
            </a:extLst>
          </p:cNvPr>
          <p:cNvCxnSpPr>
            <a:cxnSpLocks/>
          </p:cNvCxnSpPr>
          <p:nvPr/>
        </p:nvCxnSpPr>
        <p:spPr>
          <a:xfrm>
            <a:off x="8713343" y="1085070"/>
            <a:ext cx="843001" cy="2"/>
          </a:xfrm>
          <a:prstGeom prst="line">
            <a:avLst/>
          </a:prstGeom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12">
            <a:extLst>
              <a:ext uri="{FF2B5EF4-FFF2-40B4-BE49-F238E27FC236}">
                <a16:creationId xmlns:a16="http://schemas.microsoft.com/office/drawing/2014/main" id="{CD33BD76-0124-52A2-2780-A4E50A758B50}"/>
              </a:ext>
            </a:extLst>
          </p:cNvPr>
          <p:cNvCxnSpPr>
            <a:cxnSpLocks/>
          </p:cNvCxnSpPr>
          <p:nvPr/>
        </p:nvCxnSpPr>
        <p:spPr>
          <a:xfrm>
            <a:off x="8721125" y="1085070"/>
            <a:ext cx="835219" cy="2676526"/>
          </a:xfrm>
          <a:prstGeom prst="line">
            <a:avLst/>
          </a:prstGeom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12">
            <a:extLst>
              <a:ext uri="{FF2B5EF4-FFF2-40B4-BE49-F238E27FC236}">
                <a16:creationId xmlns:a16="http://schemas.microsoft.com/office/drawing/2014/main" id="{223B2FF1-D532-AE62-94A4-150D946D791A}"/>
              </a:ext>
            </a:extLst>
          </p:cNvPr>
          <p:cNvCxnSpPr>
            <a:cxnSpLocks/>
          </p:cNvCxnSpPr>
          <p:nvPr/>
        </p:nvCxnSpPr>
        <p:spPr>
          <a:xfrm>
            <a:off x="8728907" y="1085070"/>
            <a:ext cx="827437" cy="2068677"/>
          </a:xfrm>
          <a:prstGeom prst="line">
            <a:avLst/>
          </a:prstGeom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12">
            <a:extLst>
              <a:ext uri="{FF2B5EF4-FFF2-40B4-BE49-F238E27FC236}">
                <a16:creationId xmlns:a16="http://schemas.microsoft.com/office/drawing/2014/main" id="{18842518-6A63-6C61-62DD-94C571898A05}"/>
              </a:ext>
            </a:extLst>
          </p:cNvPr>
          <p:cNvCxnSpPr>
            <a:cxnSpLocks/>
          </p:cNvCxnSpPr>
          <p:nvPr/>
        </p:nvCxnSpPr>
        <p:spPr>
          <a:xfrm flipV="1">
            <a:off x="8713343" y="752475"/>
            <a:ext cx="843001" cy="2350"/>
          </a:xfrm>
          <a:prstGeom prst="line">
            <a:avLst/>
          </a:prstGeom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12">
            <a:extLst>
              <a:ext uri="{FF2B5EF4-FFF2-40B4-BE49-F238E27FC236}">
                <a16:creationId xmlns:a16="http://schemas.microsoft.com/office/drawing/2014/main" id="{240A761E-68C0-0855-6B33-57E967EB021C}"/>
              </a:ext>
            </a:extLst>
          </p:cNvPr>
          <p:cNvCxnSpPr>
            <a:cxnSpLocks/>
          </p:cNvCxnSpPr>
          <p:nvPr/>
        </p:nvCxnSpPr>
        <p:spPr>
          <a:xfrm>
            <a:off x="6652269" y="756069"/>
            <a:ext cx="91902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12">
            <a:extLst>
              <a:ext uri="{FF2B5EF4-FFF2-40B4-BE49-F238E27FC236}">
                <a16:creationId xmlns:a16="http://schemas.microsoft.com/office/drawing/2014/main" id="{091604D9-B00B-2B16-509F-5BB8D7B51165}"/>
              </a:ext>
            </a:extLst>
          </p:cNvPr>
          <p:cNvCxnSpPr>
            <a:cxnSpLocks/>
          </p:cNvCxnSpPr>
          <p:nvPr/>
        </p:nvCxnSpPr>
        <p:spPr>
          <a:xfrm>
            <a:off x="2620688" y="754825"/>
            <a:ext cx="899832" cy="0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12">
            <a:extLst>
              <a:ext uri="{FF2B5EF4-FFF2-40B4-BE49-F238E27FC236}">
                <a16:creationId xmlns:a16="http://schemas.microsoft.com/office/drawing/2014/main" id="{A60637BC-2EB0-4617-469A-3E642FBDBFFB}"/>
              </a:ext>
            </a:extLst>
          </p:cNvPr>
          <p:cNvCxnSpPr>
            <a:cxnSpLocks/>
          </p:cNvCxnSpPr>
          <p:nvPr/>
        </p:nvCxnSpPr>
        <p:spPr>
          <a:xfrm>
            <a:off x="2620688" y="1785063"/>
            <a:ext cx="895157" cy="0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12">
            <a:extLst>
              <a:ext uri="{FF2B5EF4-FFF2-40B4-BE49-F238E27FC236}">
                <a16:creationId xmlns:a16="http://schemas.microsoft.com/office/drawing/2014/main" id="{5A208AA8-A074-28D1-15A3-6FA11A11D8A8}"/>
              </a:ext>
            </a:extLst>
          </p:cNvPr>
          <p:cNvCxnSpPr>
            <a:cxnSpLocks/>
          </p:cNvCxnSpPr>
          <p:nvPr/>
        </p:nvCxnSpPr>
        <p:spPr>
          <a:xfrm flipV="1">
            <a:off x="6636705" y="1436719"/>
            <a:ext cx="919023" cy="348344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12">
            <a:extLst>
              <a:ext uri="{FF2B5EF4-FFF2-40B4-BE49-F238E27FC236}">
                <a16:creationId xmlns:a16="http://schemas.microsoft.com/office/drawing/2014/main" id="{D5507DBB-9455-7F0D-B07B-C69559DE115F}"/>
              </a:ext>
            </a:extLst>
          </p:cNvPr>
          <p:cNvCxnSpPr>
            <a:cxnSpLocks/>
          </p:cNvCxnSpPr>
          <p:nvPr/>
        </p:nvCxnSpPr>
        <p:spPr>
          <a:xfrm>
            <a:off x="8713343" y="1436719"/>
            <a:ext cx="843001" cy="0"/>
          </a:xfrm>
          <a:prstGeom prst="line">
            <a:avLst/>
          </a:prstGeom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12">
            <a:extLst>
              <a:ext uri="{FF2B5EF4-FFF2-40B4-BE49-F238E27FC236}">
                <a16:creationId xmlns:a16="http://schemas.microsoft.com/office/drawing/2014/main" id="{EEB3C16C-A224-AA1D-2DF9-056E074CBB5A}"/>
              </a:ext>
            </a:extLst>
          </p:cNvPr>
          <p:cNvCxnSpPr>
            <a:cxnSpLocks/>
          </p:cNvCxnSpPr>
          <p:nvPr/>
        </p:nvCxnSpPr>
        <p:spPr>
          <a:xfrm>
            <a:off x="8721125" y="1436719"/>
            <a:ext cx="819655" cy="682689"/>
          </a:xfrm>
          <a:prstGeom prst="line">
            <a:avLst/>
          </a:prstGeom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12">
            <a:extLst>
              <a:ext uri="{FF2B5EF4-FFF2-40B4-BE49-F238E27FC236}">
                <a16:creationId xmlns:a16="http://schemas.microsoft.com/office/drawing/2014/main" id="{79723B50-4E2B-5805-3931-ABE722EC7D19}"/>
              </a:ext>
            </a:extLst>
          </p:cNvPr>
          <p:cNvCxnSpPr>
            <a:cxnSpLocks/>
          </p:cNvCxnSpPr>
          <p:nvPr/>
        </p:nvCxnSpPr>
        <p:spPr>
          <a:xfrm>
            <a:off x="8721125" y="1436718"/>
            <a:ext cx="827437" cy="1008739"/>
          </a:xfrm>
          <a:prstGeom prst="line">
            <a:avLst/>
          </a:prstGeom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12">
            <a:extLst>
              <a:ext uri="{FF2B5EF4-FFF2-40B4-BE49-F238E27FC236}">
                <a16:creationId xmlns:a16="http://schemas.microsoft.com/office/drawing/2014/main" id="{68D9CF04-D602-A38F-1838-2BB7A6B4D602}"/>
              </a:ext>
            </a:extLst>
          </p:cNvPr>
          <p:cNvCxnSpPr>
            <a:cxnSpLocks/>
          </p:cNvCxnSpPr>
          <p:nvPr/>
        </p:nvCxnSpPr>
        <p:spPr>
          <a:xfrm>
            <a:off x="8728907" y="1436718"/>
            <a:ext cx="811873" cy="1344386"/>
          </a:xfrm>
          <a:prstGeom prst="line">
            <a:avLst/>
          </a:prstGeom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12">
            <a:extLst>
              <a:ext uri="{FF2B5EF4-FFF2-40B4-BE49-F238E27FC236}">
                <a16:creationId xmlns:a16="http://schemas.microsoft.com/office/drawing/2014/main" id="{016E87E3-BB7B-2216-EEA1-25F7615CA3EF}"/>
              </a:ext>
            </a:extLst>
          </p:cNvPr>
          <p:cNvCxnSpPr>
            <a:cxnSpLocks/>
          </p:cNvCxnSpPr>
          <p:nvPr/>
        </p:nvCxnSpPr>
        <p:spPr>
          <a:xfrm>
            <a:off x="8728907" y="1458122"/>
            <a:ext cx="811873" cy="3963159"/>
          </a:xfrm>
          <a:prstGeom prst="line">
            <a:avLst/>
          </a:prstGeom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12">
            <a:extLst>
              <a:ext uri="{FF2B5EF4-FFF2-40B4-BE49-F238E27FC236}">
                <a16:creationId xmlns:a16="http://schemas.microsoft.com/office/drawing/2014/main" id="{101E6998-95EB-C396-4428-B2B18274E0AF}"/>
              </a:ext>
            </a:extLst>
          </p:cNvPr>
          <p:cNvCxnSpPr>
            <a:cxnSpLocks/>
          </p:cNvCxnSpPr>
          <p:nvPr/>
        </p:nvCxnSpPr>
        <p:spPr>
          <a:xfrm>
            <a:off x="8721125" y="1458122"/>
            <a:ext cx="819655" cy="4314808"/>
          </a:xfrm>
          <a:prstGeom prst="line">
            <a:avLst/>
          </a:prstGeom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12">
            <a:extLst>
              <a:ext uri="{FF2B5EF4-FFF2-40B4-BE49-F238E27FC236}">
                <a16:creationId xmlns:a16="http://schemas.microsoft.com/office/drawing/2014/main" id="{A25CEF01-2441-7E10-BEE8-560A87BA6415}"/>
              </a:ext>
            </a:extLst>
          </p:cNvPr>
          <p:cNvCxnSpPr>
            <a:cxnSpLocks/>
          </p:cNvCxnSpPr>
          <p:nvPr/>
        </p:nvCxnSpPr>
        <p:spPr>
          <a:xfrm>
            <a:off x="2620688" y="2119408"/>
            <a:ext cx="89515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12">
            <a:extLst>
              <a:ext uri="{FF2B5EF4-FFF2-40B4-BE49-F238E27FC236}">
                <a16:creationId xmlns:a16="http://schemas.microsoft.com/office/drawing/2014/main" id="{6FC061E8-A69B-C105-7823-ECB77A31DDBF}"/>
              </a:ext>
            </a:extLst>
          </p:cNvPr>
          <p:cNvCxnSpPr>
            <a:cxnSpLocks/>
          </p:cNvCxnSpPr>
          <p:nvPr/>
        </p:nvCxnSpPr>
        <p:spPr>
          <a:xfrm>
            <a:off x="2620688" y="2460814"/>
            <a:ext cx="89515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12">
            <a:extLst>
              <a:ext uri="{FF2B5EF4-FFF2-40B4-BE49-F238E27FC236}">
                <a16:creationId xmlns:a16="http://schemas.microsoft.com/office/drawing/2014/main" id="{B780AAD3-8449-96B9-759E-6DBEF19B2D3E}"/>
              </a:ext>
            </a:extLst>
          </p:cNvPr>
          <p:cNvCxnSpPr>
            <a:cxnSpLocks/>
          </p:cNvCxnSpPr>
          <p:nvPr/>
        </p:nvCxnSpPr>
        <p:spPr>
          <a:xfrm flipV="1">
            <a:off x="6660051" y="1778063"/>
            <a:ext cx="919023" cy="3483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12">
            <a:extLst>
              <a:ext uri="{FF2B5EF4-FFF2-40B4-BE49-F238E27FC236}">
                <a16:creationId xmlns:a16="http://schemas.microsoft.com/office/drawing/2014/main" id="{E9ADC95B-0CB6-047A-28C8-708FC5600429}"/>
              </a:ext>
            </a:extLst>
          </p:cNvPr>
          <p:cNvCxnSpPr>
            <a:cxnSpLocks/>
          </p:cNvCxnSpPr>
          <p:nvPr/>
        </p:nvCxnSpPr>
        <p:spPr>
          <a:xfrm flipV="1">
            <a:off x="6660051" y="1785063"/>
            <a:ext cx="919023" cy="6339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12">
            <a:extLst>
              <a:ext uri="{FF2B5EF4-FFF2-40B4-BE49-F238E27FC236}">
                <a16:creationId xmlns:a16="http://schemas.microsoft.com/office/drawing/2014/main" id="{E7BDEE3B-FA66-F787-B18F-F2D974AC23E9}"/>
              </a:ext>
            </a:extLst>
          </p:cNvPr>
          <p:cNvCxnSpPr>
            <a:cxnSpLocks/>
          </p:cNvCxnSpPr>
          <p:nvPr/>
        </p:nvCxnSpPr>
        <p:spPr>
          <a:xfrm>
            <a:off x="8697779" y="1759986"/>
            <a:ext cx="843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113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/>
        </p:nvGraphicFramePr>
        <p:xfrm>
          <a:off x="148570" y="243840"/>
          <a:ext cx="2472118" cy="64008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17478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02708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551932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335156">
                <a:tc>
                  <a:txBody>
                    <a:bodyPr/>
                    <a:lstStyle/>
                    <a:p>
                      <a:pPr algn="r"/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dirty="0" err="1"/>
                        <a:t>p_id</a:t>
                      </a:r>
                      <a:endParaRPr lang="nl-NL" sz="18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P01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Carlos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P02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Thomas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P03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Elisabeth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P04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P05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Anna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P06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Cooperation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</a:tbl>
          </a:graphicData>
        </a:graphic>
      </p:graphicFrame>
      <p:graphicFrame>
        <p:nvGraphicFramePr>
          <p:cNvPr id="16" name="Tabel 8">
            <a:extLst>
              <a:ext uri="{FF2B5EF4-FFF2-40B4-BE49-F238E27FC236}">
                <a16:creationId xmlns:a16="http://schemas.microsoft.com/office/drawing/2014/main" id="{2D0950F9-AF94-1DA6-76F7-847954506E36}"/>
              </a:ext>
            </a:extLst>
          </p:cNvPr>
          <p:cNvGraphicFramePr>
            <a:graphicFrameLocks noGrp="1"/>
          </p:cNvGraphicFramePr>
          <p:nvPr/>
        </p:nvGraphicFramePr>
        <p:xfrm>
          <a:off x="3524147" y="246190"/>
          <a:ext cx="3128122" cy="63703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8973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1008708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193568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36873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</a:tblGrid>
              <a:tr h="333872">
                <a:tc gridSpan="2">
                  <a:txBody>
                    <a:bodyPr/>
                    <a:lstStyle/>
                    <a:p>
                      <a:pPr algn="ctr"/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Right01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Right02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1/2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Right02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1/2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Right03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Right04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Ownership</a:t>
                      </a:r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9/10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Right04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Ownership</a:t>
                      </a:r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1/10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/>
        </p:nvGraphicFramePr>
        <p:xfrm>
          <a:off x="7571292" y="245084"/>
          <a:ext cx="1142051" cy="63703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57420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332072">
                <a:tc gridSpan="2">
                  <a:txBody>
                    <a:bodyPr/>
                    <a:lstStyle/>
                    <a:p>
                      <a:pPr algn="ctr"/>
                      <a:r>
                        <a:rPr lang="nl-NL" sz="1600" dirty="0" err="1"/>
                        <a:t>bau_id</a:t>
                      </a:r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BAU01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BAU02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BAU03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BAU04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/>
        </p:nvGraphicFramePr>
        <p:xfrm>
          <a:off x="9556344" y="243840"/>
          <a:ext cx="2545460" cy="63703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85418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3491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34481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391886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332072">
                <a:tc gridSpan="2">
                  <a:txBody>
                    <a:bodyPr/>
                    <a:lstStyle/>
                    <a:p>
                      <a:pPr algn="ctr"/>
                      <a:r>
                        <a:rPr lang="nl-NL" sz="1600" dirty="0" err="1"/>
                        <a:t>su_id</a:t>
                      </a:r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WR01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WR02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WR03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WR04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WR05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WR06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WR07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WR08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WR10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WR15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WR16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</a:tbl>
          </a:graphicData>
        </a:graphic>
      </p:graphicFrame>
      <p:cxnSp>
        <p:nvCxnSpPr>
          <p:cNvPr id="26" name="Rechte verbindingslijn 12">
            <a:extLst>
              <a:ext uri="{FF2B5EF4-FFF2-40B4-BE49-F238E27FC236}">
                <a16:creationId xmlns:a16="http://schemas.microsoft.com/office/drawing/2014/main" id="{A25CEF01-2441-7E10-BEE8-560A87BA6415}"/>
              </a:ext>
            </a:extLst>
          </p:cNvPr>
          <p:cNvCxnSpPr>
            <a:cxnSpLocks/>
          </p:cNvCxnSpPr>
          <p:nvPr/>
        </p:nvCxnSpPr>
        <p:spPr>
          <a:xfrm>
            <a:off x="2620688" y="2119408"/>
            <a:ext cx="89515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12">
            <a:extLst>
              <a:ext uri="{FF2B5EF4-FFF2-40B4-BE49-F238E27FC236}">
                <a16:creationId xmlns:a16="http://schemas.microsoft.com/office/drawing/2014/main" id="{6FC061E8-A69B-C105-7823-ECB77A31DDBF}"/>
              </a:ext>
            </a:extLst>
          </p:cNvPr>
          <p:cNvCxnSpPr>
            <a:cxnSpLocks/>
          </p:cNvCxnSpPr>
          <p:nvPr/>
        </p:nvCxnSpPr>
        <p:spPr>
          <a:xfrm>
            <a:off x="2620688" y="2460814"/>
            <a:ext cx="89515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12">
            <a:extLst>
              <a:ext uri="{FF2B5EF4-FFF2-40B4-BE49-F238E27FC236}">
                <a16:creationId xmlns:a16="http://schemas.microsoft.com/office/drawing/2014/main" id="{B780AAD3-8449-96B9-759E-6DBEF19B2D3E}"/>
              </a:ext>
            </a:extLst>
          </p:cNvPr>
          <p:cNvCxnSpPr>
            <a:cxnSpLocks/>
          </p:cNvCxnSpPr>
          <p:nvPr/>
        </p:nvCxnSpPr>
        <p:spPr>
          <a:xfrm flipV="1">
            <a:off x="6660051" y="1778063"/>
            <a:ext cx="919023" cy="3483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12">
            <a:extLst>
              <a:ext uri="{FF2B5EF4-FFF2-40B4-BE49-F238E27FC236}">
                <a16:creationId xmlns:a16="http://schemas.microsoft.com/office/drawing/2014/main" id="{E9ADC95B-0CB6-047A-28C8-708FC5600429}"/>
              </a:ext>
            </a:extLst>
          </p:cNvPr>
          <p:cNvCxnSpPr>
            <a:cxnSpLocks/>
          </p:cNvCxnSpPr>
          <p:nvPr/>
        </p:nvCxnSpPr>
        <p:spPr>
          <a:xfrm flipV="1">
            <a:off x="6660051" y="1785063"/>
            <a:ext cx="919023" cy="6339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12">
            <a:extLst>
              <a:ext uri="{FF2B5EF4-FFF2-40B4-BE49-F238E27FC236}">
                <a16:creationId xmlns:a16="http://schemas.microsoft.com/office/drawing/2014/main" id="{E7BDEE3B-FA66-F787-B18F-F2D974AC23E9}"/>
              </a:ext>
            </a:extLst>
          </p:cNvPr>
          <p:cNvCxnSpPr>
            <a:cxnSpLocks/>
          </p:cNvCxnSpPr>
          <p:nvPr/>
        </p:nvCxnSpPr>
        <p:spPr>
          <a:xfrm>
            <a:off x="8697779" y="1759986"/>
            <a:ext cx="84300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62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24" y="4942023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A496AD3A-DF84-43EC-9C8F-FBB62CFAD95D}"/>
              </a:ext>
            </a:extLst>
          </p:cNvPr>
          <p:cNvSpPr/>
          <p:nvPr/>
        </p:nvSpPr>
        <p:spPr>
          <a:xfrm>
            <a:off x="6766957" y="4909159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BAU05</a:t>
            </a:r>
          </a:p>
        </p:txBody>
      </p:sp>
      <p:sp>
        <p:nvSpPr>
          <p:cNvPr id="37" name="Rechthoek 36">
            <a:extLst>
              <a:ext uri="{FF2B5EF4-FFF2-40B4-BE49-F238E27FC236}">
                <a16:creationId xmlns:a16="http://schemas.microsoft.com/office/drawing/2014/main" id="{9ABBEE7E-0DD0-44E3-9D16-DE87D0A751F9}"/>
              </a:ext>
            </a:extLst>
          </p:cNvPr>
          <p:cNvSpPr/>
          <p:nvPr/>
        </p:nvSpPr>
        <p:spPr>
          <a:xfrm>
            <a:off x="9897737" y="3954414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WR17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9897736" y="5405667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WR21</a:t>
            </a:r>
          </a:p>
        </p:txBody>
      </p:sp>
      <p:sp>
        <p:nvSpPr>
          <p:cNvPr id="73" name="Rechthoek 72">
            <a:extLst>
              <a:ext uri="{FF2B5EF4-FFF2-40B4-BE49-F238E27FC236}">
                <a16:creationId xmlns:a16="http://schemas.microsoft.com/office/drawing/2014/main" id="{79C83E01-C351-4376-8EF2-273B7E036579}"/>
              </a:ext>
            </a:extLst>
          </p:cNvPr>
          <p:cNvSpPr/>
          <p:nvPr/>
        </p:nvSpPr>
        <p:spPr>
          <a:xfrm>
            <a:off x="9897737" y="4683114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WR20</a:t>
            </a:r>
          </a:p>
        </p:txBody>
      </p:sp>
      <p:cxnSp>
        <p:nvCxnSpPr>
          <p:cNvPr id="77" name="Rechte verbindingslijn 76">
            <a:extLst>
              <a:ext uri="{FF2B5EF4-FFF2-40B4-BE49-F238E27FC236}">
                <a16:creationId xmlns:a16="http://schemas.microsoft.com/office/drawing/2014/main" id="{3B695594-1BC6-4DC1-8436-2ECAFC6B4B2A}"/>
              </a:ext>
            </a:extLst>
          </p:cNvPr>
          <p:cNvCxnSpPr>
            <a:cxnSpLocks/>
            <a:stCxn id="76" idx="3"/>
            <a:endCxn id="28" idx="1"/>
          </p:cNvCxnSpPr>
          <p:nvPr/>
        </p:nvCxnSpPr>
        <p:spPr>
          <a:xfrm flipV="1">
            <a:off x="5586558" y="5226157"/>
            <a:ext cx="1180399" cy="160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113AD41C-116E-49A0-88AD-0E3B292C975B}"/>
              </a:ext>
            </a:extLst>
          </p:cNvPr>
          <p:cNvCxnSpPr>
            <a:cxnSpLocks/>
            <a:stCxn id="3" idx="3"/>
            <a:endCxn id="76" idx="1"/>
          </p:cNvCxnSpPr>
          <p:nvPr/>
        </p:nvCxnSpPr>
        <p:spPr>
          <a:xfrm flipV="1">
            <a:off x="2455777" y="5242182"/>
            <a:ext cx="1055428" cy="168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stCxn id="67" idx="1"/>
            <a:endCxn id="28" idx="3"/>
          </p:cNvCxnSpPr>
          <p:nvPr/>
        </p:nvCxnSpPr>
        <p:spPr>
          <a:xfrm flipH="1" flipV="1">
            <a:off x="8842310" y="5226157"/>
            <a:ext cx="1055426" cy="4965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chte verbindingslijn 105">
            <a:extLst>
              <a:ext uri="{FF2B5EF4-FFF2-40B4-BE49-F238E27FC236}">
                <a16:creationId xmlns:a16="http://schemas.microsoft.com/office/drawing/2014/main" id="{DD298419-7B21-4E91-B004-AA570097B4C9}"/>
              </a:ext>
            </a:extLst>
          </p:cNvPr>
          <p:cNvCxnSpPr>
            <a:cxnSpLocks/>
            <a:stCxn id="37" idx="1"/>
            <a:endCxn id="28" idx="3"/>
          </p:cNvCxnSpPr>
          <p:nvPr/>
        </p:nvCxnSpPr>
        <p:spPr>
          <a:xfrm flipH="1">
            <a:off x="8842310" y="4271412"/>
            <a:ext cx="1055427" cy="9547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106">
            <a:extLst>
              <a:ext uri="{FF2B5EF4-FFF2-40B4-BE49-F238E27FC236}">
                <a16:creationId xmlns:a16="http://schemas.microsoft.com/office/drawing/2014/main" id="{A4E1F29D-D42A-4ADE-8C9C-075D38777C1E}"/>
              </a:ext>
            </a:extLst>
          </p:cNvPr>
          <p:cNvCxnSpPr>
            <a:cxnSpLocks/>
            <a:stCxn id="73" idx="1"/>
            <a:endCxn id="28" idx="3"/>
          </p:cNvCxnSpPr>
          <p:nvPr/>
        </p:nvCxnSpPr>
        <p:spPr>
          <a:xfrm flipH="1">
            <a:off x="8842310" y="5000112"/>
            <a:ext cx="1055427" cy="2260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hthoek 75">
            <a:extLst>
              <a:ext uri="{FF2B5EF4-FFF2-40B4-BE49-F238E27FC236}">
                <a16:creationId xmlns:a16="http://schemas.microsoft.com/office/drawing/2014/main" id="{1E8F0986-4585-4E95-81C9-BDD47563B2A6}"/>
              </a:ext>
            </a:extLst>
          </p:cNvPr>
          <p:cNvSpPr/>
          <p:nvPr/>
        </p:nvSpPr>
        <p:spPr>
          <a:xfrm>
            <a:off x="3511205" y="4925184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Right05</a:t>
            </a:r>
          </a:p>
        </p:txBody>
      </p:sp>
      <p:sp>
        <p:nvSpPr>
          <p:cNvPr id="38" name="Rechthoek 37">
            <a:extLst>
              <a:ext uri="{FF2B5EF4-FFF2-40B4-BE49-F238E27FC236}">
                <a16:creationId xmlns:a16="http://schemas.microsoft.com/office/drawing/2014/main" id="{84BDB16F-A174-4623-BC40-46B6EE52C50A}"/>
              </a:ext>
            </a:extLst>
          </p:cNvPr>
          <p:cNvSpPr/>
          <p:nvPr/>
        </p:nvSpPr>
        <p:spPr>
          <a:xfrm>
            <a:off x="9897738" y="3248617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WR09</a:t>
            </a:r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5EED8B7D-2822-4643-AFC3-25C20935AE08}"/>
              </a:ext>
            </a:extLst>
          </p:cNvPr>
          <p:cNvSpPr/>
          <p:nvPr/>
        </p:nvSpPr>
        <p:spPr>
          <a:xfrm>
            <a:off x="9897739" y="6116310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WR11</a:t>
            </a: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DA1749DA-AFC4-48E8-92C1-DD63392B6456}"/>
              </a:ext>
            </a:extLst>
          </p:cNvPr>
          <p:cNvCxnSpPr>
            <a:cxnSpLocks/>
            <a:stCxn id="38" idx="1"/>
            <a:endCxn id="28" idx="3"/>
          </p:cNvCxnSpPr>
          <p:nvPr/>
        </p:nvCxnSpPr>
        <p:spPr>
          <a:xfrm flipH="1">
            <a:off x="8842310" y="3565615"/>
            <a:ext cx="1055428" cy="16605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31A13BE2-3164-4DBA-B37B-1B3896A2C668}"/>
              </a:ext>
            </a:extLst>
          </p:cNvPr>
          <p:cNvSpPr/>
          <p:nvPr/>
        </p:nvSpPr>
        <p:spPr>
          <a:xfrm>
            <a:off x="9897739" y="2538971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WR04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D884AD7-E48F-4CB2-882B-A4971E145796}"/>
              </a:ext>
            </a:extLst>
          </p:cNvPr>
          <p:cNvCxnSpPr>
            <a:cxnSpLocks/>
            <a:stCxn id="25" idx="1"/>
            <a:endCxn id="23" idx="3"/>
          </p:cNvCxnSpPr>
          <p:nvPr/>
        </p:nvCxnSpPr>
        <p:spPr>
          <a:xfrm flipH="1">
            <a:off x="8842309" y="2855969"/>
            <a:ext cx="1055430" cy="5887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>
            <a:extLst>
              <a:ext uri="{FF2B5EF4-FFF2-40B4-BE49-F238E27FC236}">
                <a16:creationId xmlns:a16="http://schemas.microsoft.com/office/drawing/2014/main" id="{52B6E07F-23FD-4E48-BD54-2D082EF2F38C}"/>
              </a:ext>
            </a:extLst>
          </p:cNvPr>
          <p:cNvCxnSpPr>
            <a:cxnSpLocks/>
            <a:stCxn id="41" idx="3"/>
            <a:endCxn id="39" idx="1"/>
          </p:cNvCxnSpPr>
          <p:nvPr/>
        </p:nvCxnSpPr>
        <p:spPr>
          <a:xfrm>
            <a:off x="8842309" y="6423145"/>
            <a:ext cx="1055430" cy="101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hoek 19">
            <a:extLst>
              <a:ext uri="{FF2B5EF4-FFF2-40B4-BE49-F238E27FC236}">
                <a16:creationId xmlns:a16="http://schemas.microsoft.com/office/drawing/2014/main" id="{DF197EDD-E105-4EC0-AF42-28FDB323BF95}"/>
              </a:ext>
            </a:extLst>
          </p:cNvPr>
          <p:cNvSpPr/>
          <p:nvPr/>
        </p:nvSpPr>
        <p:spPr>
          <a:xfrm>
            <a:off x="380424" y="2538971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Anna P05</a:t>
            </a: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D1D34BEC-31CF-4010-8F66-D486CBFDD04D}"/>
              </a:ext>
            </a:extLst>
          </p:cNvPr>
          <p:cNvSpPr/>
          <p:nvPr/>
        </p:nvSpPr>
        <p:spPr>
          <a:xfrm>
            <a:off x="3511203" y="3740978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1/10 Ownership Right04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511204" y="2527970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9/10 Ownership Right04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4C3410C0-D6E6-427B-AC48-98AFD46EF049}"/>
              </a:ext>
            </a:extLst>
          </p:cNvPr>
          <p:cNvSpPr/>
          <p:nvPr/>
        </p:nvSpPr>
        <p:spPr>
          <a:xfrm>
            <a:off x="6766956" y="3127740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BAU04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0679ADD5-32A9-43A8-A65B-C35A2397B439}"/>
              </a:ext>
            </a:extLst>
          </p:cNvPr>
          <p:cNvCxnSpPr>
            <a:cxnSpLocks/>
            <a:stCxn id="3" idx="3"/>
            <a:endCxn id="21" idx="1"/>
          </p:cNvCxnSpPr>
          <p:nvPr/>
        </p:nvCxnSpPr>
        <p:spPr>
          <a:xfrm flipV="1">
            <a:off x="2455777" y="4057976"/>
            <a:ext cx="1055426" cy="12010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342FAC0B-8A8B-4FBB-B783-7D536DD04F52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2455777" y="2844968"/>
            <a:ext cx="1055427" cy="1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ADE58452-A1E6-48BC-AD66-94EC7F248F8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5586556" y="3444738"/>
            <a:ext cx="1180400" cy="6132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5586557" y="2844968"/>
            <a:ext cx="1180399" cy="5997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hoek 40">
            <a:extLst>
              <a:ext uri="{FF2B5EF4-FFF2-40B4-BE49-F238E27FC236}">
                <a16:creationId xmlns:a16="http://schemas.microsoft.com/office/drawing/2014/main" id="{A09C362B-5206-4EFD-B080-32DAA51A7B9E}"/>
              </a:ext>
            </a:extLst>
          </p:cNvPr>
          <p:cNvSpPr/>
          <p:nvPr/>
        </p:nvSpPr>
        <p:spPr>
          <a:xfrm>
            <a:off x="6766956" y="6106147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BAU06</a:t>
            </a: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2CE6E38C-226F-49C3-94AB-E7E9FBFAA381}"/>
              </a:ext>
            </a:extLst>
          </p:cNvPr>
          <p:cNvSpPr/>
          <p:nvPr/>
        </p:nvSpPr>
        <p:spPr>
          <a:xfrm>
            <a:off x="3511203" y="6085587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Right06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B32DAA72-8D88-4CC8-88CB-4EFCE4E3D910}"/>
              </a:ext>
            </a:extLst>
          </p:cNvPr>
          <p:cNvCxnSpPr>
            <a:cxnSpLocks/>
            <a:stCxn id="3" idx="3"/>
            <a:endCxn id="42" idx="1"/>
          </p:cNvCxnSpPr>
          <p:nvPr/>
        </p:nvCxnSpPr>
        <p:spPr>
          <a:xfrm>
            <a:off x="2455777" y="5259021"/>
            <a:ext cx="1055426" cy="11435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4B931843-7F05-4F7D-BB86-1079E9E76864}"/>
              </a:ext>
            </a:extLst>
          </p:cNvPr>
          <p:cNvCxnSpPr>
            <a:cxnSpLocks/>
            <a:stCxn id="42" idx="3"/>
            <a:endCxn id="41" idx="1"/>
          </p:cNvCxnSpPr>
          <p:nvPr/>
        </p:nvCxnSpPr>
        <p:spPr>
          <a:xfrm>
            <a:off x="5586556" y="6402585"/>
            <a:ext cx="1180400" cy="205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itel 29">
            <a:extLst>
              <a:ext uri="{FF2B5EF4-FFF2-40B4-BE49-F238E27FC236}">
                <a16:creationId xmlns:a16="http://schemas.microsoft.com/office/drawing/2014/main" id="{0B27FBFD-8535-4768-B8CC-BF9BBCBCF4AA}"/>
              </a:ext>
            </a:extLst>
          </p:cNvPr>
          <p:cNvSpPr txBox="1">
            <a:spLocks/>
          </p:cNvSpPr>
          <p:nvPr/>
        </p:nvSpPr>
        <p:spPr>
          <a:xfrm>
            <a:off x="180821" y="582826"/>
            <a:ext cx="226695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sz="1800" dirty="0"/>
              <a:t>Anna has a share 9/10th in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ownership</a:t>
            </a:r>
            <a:r>
              <a:rPr lang="nl-NL" sz="1800" dirty="0"/>
              <a:t> of BAU04</a:t>
            </a:r>
          </a:p>
          <a:p>
            <a:pPr algn="r"/>
            <a:r>
              <a:rPr lang="nl-NL" sz="1800" dirty="0"/>
              <a:t>The Cooperation has a share 1/10th</a:t>
            </a:r>
          </a:p>
        </p:txBody>
      </p:sp>
      <p:sp>
        <p:nvSpPr>
          <p:cNvPr id="47" name="Titel 29">
            <a:extLst>
              <a:ext uri="{FF2B5EF4-FFF2-40B4-BE49-F238E27FC236}">
                <a16:creationId xmlns:a16="http://schemas.microsoft.com/office/drawing/2014/main" id="{DD3E753C-94E3-4646-97CB-1E2F6DB72249}"/>
              </a:ext>
            </a:extLst>
          </p:cNvPr>
          <p:cNvSpPr txBox="1">
            <a:spLocks/>
          </p:cNvSpPr>
          <p:nvPr/>
        </p:nvSpPr>
        <p:spPr>
          <a:xfrm>
            <a:off x="2790824" y="597169"/>
            <a:ext cx="226695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1800" dirty="0"/>
              <a:t>The Cooperation </a:t>
            </a:r>
            <a:r>
              <a:rPr lang="nl-NL" sz="1800" dirty="0" err="1"/>
              <a:t>further</a:t>
            </a:r>
            <a:r>
              <a:rPr lang="nl-NL" sz="1800" dirty="0"/>
              <a:t> </a:t>
            </a:r>
            <a:r>
              <a:rPr lang="nl-NL" sz="1800" dirty="0" err="1"/>
              <a:t>owns</a:t>
            </a:r>
            <a:r>
              <a:rPr lang="nl-NL" sz="1800" dirty="0"/>
              <a:t> BAU05 </a:t>
            </a:r>
            <a:r>
              <a:rPr lang="nl-NL" sz="1800" dirty="0" err="1"/>
              <a:t>and</a:t>
            </a:r>
            <a:r>
              <a:rPr lang="nl-NL" sz="1800" dirty="0"/>
              <a:t> BAU06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91C0A1-6A61-573A-0EF9-B4702CE620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965"/>
          <a:stretch/>
        </p:blipFill>
        <p:spPr>
          <a:xfrm>
            <a:off x="6096000" y="168486"/>
            <a:ext cx="4569967" cy="220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70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663871"/>
              </p:ext>
            </p:extLst>
          </p:nvPr>
        </p:nvGraphicFramePr>
        <p:xfrm>
          <a:off x="148570" y="243840"/>
          <a:ext cx="2472118" cy="63703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17478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02708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551932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335156">
                <a:tc gridSpan="2">
                  <a:txBody>
                    <a:bodyPr/>
                    <a:lstStyle/>
                    <a:p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P01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Carlos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P02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Thomas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P03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Elisabeth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P04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P05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Anna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P06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Cooperation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</a:tbl>
          </a:graphicData>
        </a:graphic>
      </p:graphicFrame>
      <p:cxnSp>
        <p:nvCxnSpPr>
          <p:cNvPr id="12" name="Rechte verbindingslijn 12">
            <a:extLst>
              <a:ext uri="{FF2B5EF4-FFF2-40B4-BE49-F238E27FC236}">
                <a16:creationId xmlns:a16="http://schemas.microsoft.com/office/drawing/2014/main" id="{8795D848-2384-2D74-B216-907EFCB6DA59}"/>
              </a:ext>
            </a:extLst>
          </p:cNvPr>
          <p:cNvCxnSpPr>
            <a:cxnSpLocks/>
          </p:cNvCxnSpPr>
          <p:nvPr/>
        </p:nvCxnSpPr>
        <p:spPr>
          <a:xfrm>
            <a:off x="6652269" y="1085072"/>
            <a:ext cx="919023" cy="0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F22B4A51-238F-4346-96F2-8A0AAE2405BB}"/>
              </a:ext>
            </a:extLst>
          </p:cNvPr>
          <p:cNvCxnSpPr>
            <a:cxnSpLocks/>
          </p:cNvCxnSpPr>
          <p:nvPr/>
        </p:nvCxnSpPr>
        <p:spPr>
          <a:xfrm>
            <a:off x="2620688" y="1085071"/>
            <a:ext cx="895157" cy="5656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el 8">
            <a:extLst>
              <a:ext uri="{FF2B5EF4-FFF2-40B4-BE49-F238E27FC236}">
                <a16:creationId xmlns:a16="http://schemas.microsoft.com/office/drawing/2014/main" id="{2D0950F9-AF94-1DA6-76F7-847954506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658041"/>
              </p:ext>
            </p:extLst>
          </p:nvPr>
        </p:nvGraphicFramePr>
        <p:xfrm>
          <a:off x="3524147" y="246190"/>
          <a:ext cx="3128122" cy="63703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8973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1008708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193568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36873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</a:tblGrid>
              <a:tr h="333872">
                <a:tc gridSpan="2">
                  <a:txBody>
                    <a:bodyPr/>
                    <a:lstStyle/>
                    <a:p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Right01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Right02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1/2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Right02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1/2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Right03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Right04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9/10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Right04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1/10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Right05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Ownership</a:t>
                      </a:r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714366"/>
              </p:ext>
            </p:extLst>
          </p:nvPr>
        </p:nvGraphicFramePr>
        <p:xfrm>
          <a:off x="7571292" y="245084"/>
          <a:ext cx="1142051" cy="63703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57420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332072">
                <a:tc gridSpan="2"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BAU01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BAU02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BAU03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BAU04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BAU05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302569"/>
              </p:ext>
            </p:extLst>
          </p:nvPr>
        </p:nvGraphicFramePr>
        <p:xfrm>
          <a:off x="9556344" y="243840"/>
          <a:ext cx="2545460" cy="63703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85418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3491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34481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391886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332072">
                <a:tc gridSpan="2"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WR01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WR02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WR03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WR04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WR05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WR06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WR07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WR08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WR09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WR10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WR17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20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WR20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WR21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</a:tbl>
          </a:graphicData>
        </a:graphic>
      </p:graphicFrame>
      <p:cxnSp>
        <p:nvCxnSpPr>
          <p:cNvPr id="14" name="Rechte verbindingslijn 12">
            <a:extLst>
              <a:ext uri="{FF2B5EF4-FFF2-40B4-BE49-F238E27FC236}">
                <a16:creationId xmlns:a16="http://schemas.microsoft.com/office/drawing/2014/main" id="{D392ECCC-A26D-7098-4547-7F950A3B0941}"/>
              </a:ext>
            </a:extLst>
          </p:cNvPr>
          <p:cNvCxnSpPr>
            <a:cxnSpLocks/>
          </p:cNvCxnSpPr>
          <p:nvPr/>
        </p:nvCxnSpPr>
        <p:spPr>
          <a:xfrm>
            <a:off x="2620688" y="1436720"/>
            <a:ext cx="895157" cy="0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2">
            <a:extLst>
              <a:ext uri="{FF2B5EF4-FFF2-40B4-BE49-F238E27FC236}">
                <a16:creationId xmlns:a16="http://schemas.microsoft.com/office/drawing/2014/main" id="{3C10DE55-3985-BDA1-2D2B-4A3B2B4760C6}"/>
              </a:ext>
            </a:extLst>
          </p:cNvPr>
          <p:cNvCxnSpPr>
            <a:cxnSpLocks/>
          </p:cNvCxnSpPr>
          <p:nvPr/>
        </p:nvCxnSpPr>
        <p:spPr>
          <a:xfrm flipV="1">
            <a:off x="6652269" y="1085070"/>
            <a:ext cx="903459" cy="351650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12">
            <a:extLst>
              <a:ext uri="{FF2B5EF4-FFF2-40B4-BE49-F238E27FC236}">
                <a16:creationId xmlns:a16="http://schemas.microsoft.com/office/drawing/2014/main" id="{F609E2DA-78FB-55BE-57F2-AB23DDCDE4DF}"/>
              </a:ext>
            </a:extLst>
          </p:cNvPr>
          <p:cNvCxnSpPr>
            <a:cxnSpLocks/>
          </p:cNvCxnSpPr>
          <p:nvPr/>
        </p:nvCxnSpPr>
        <p:spPr>
          <a:xfrm>
            <a:off x="8713343" y="1085070"/>
            <a:ext cx="843001" cy="2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12">
            <a:extLst>
              <a:ext uri="{FF2B5EF4-FFF2-40B4-BE49-F238E27FC236}">
                <a16:creationId xmlns:a16="http://schemas.microsoft.com/office/drawing/2014/main" id="{CD33BD76-0124-52A2-2780-A4E50A758B50}"/>
              </a:ext>
            </a:extLst>
          </p:cNvPr>
          <p:cNvCxnSpPr>
            <a:cxnSpLocks/>
          </p:cNvCxnSpPr>
          <p:nvPr/>
        </p:nvCxnSpPr>
        <p:spPr>
          <a:xfrm>
            <a:off x="8721125" y="1085070"/>
            <a:ext cx="835219" cy="2676526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12">
            <a:extLst>
              <a:ext uri="{FF2B5EF4-FFF2-40B4-BE49-F238E27FC236}">
                <a16:creationId xmlns:a16="http://schemas.microsoft.com/office/drawing/2014/main" id="{223B2FF1-D532-AE62-94A4-150D946D791A}"/>
              </a:ext>
            </a:extLst>
          </p:cNvPr>
          <p:cNvCxnSpPr>
            <a:cxnSpLocks/>
          </p:cNvCxnSpPr>
          <p:nvPr/>
        </p:nvCxnSpPr>
        <p:spPr>
          <a:xfrm>
            <a:off x="8728907" y="1085070"/>
            <a:ext cx="827437" cy="2068677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12">
            <a:extLst>
              <a:ext uri="{FF2B5EF4-FFF2-40B4-BE49-F238E27FC236}">
                <a16:creationId xmlns:a16="http://schemas.microsoft.com/office/drawing/2014/main" id="{18842518-6A63-6C61-62DD-94C571898A05}"/>
              </a:ext>
            </a:extLst>
          </p:cNvPr>
          <p:cNvCxnSpPr>
            <a:cxnSpLocks/>
          </p:cNvCxnSpPr>
          <p:nvPr/>
        </p:nvCxnSpPr>
        <p:spPr>
          <a:xfrm flipV="1">
            <a:off x="8713343" y="752475"/>
            <a:ext cx="843001" cy="235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12">
            <a:extLst>
              <a:ext uri="{FF2B5EF4-FFF2-40B4-BE49-F238E27FC236}">
                <a16:creationId xmlns:a16="http://schemas.microsoft.com/office/drawing/2014/main" id="{240A761E-68C0-0855-6B33-57E967EB021C}"/>
              </a:ext>
            </a:extLst>
          </p:cNvPr>
          <p:cNvCxnSpPr>
            <a:cxnSpLocks/>
          </p:cNvCxnSpPr>
          <p:nvPr/>
        </p:nvCxnSpPr>
        <p:spPr>
          <a:xfrm>
            <a:off x="6652269" y="756069"/>
            <a:ext cx="91902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12">
            <a:extLst>
              <a:ext uri="{FF2B5EF4-FFF2-40B4-BE49-F238E27FC236}">
                <a16:creationId xmlns:a16="http://schemas.microsoft.com/office/drawing/2014/main" id="{091604D9-B00B-2B16-509F-5BB8D7B51165}"/>
              </a:ext>
            </a:extLst>
          </p:cNvPr>
          <p:cNvCxnSpPr>
            <a:cxnSpLocks/>
          </p:cNvCxnSpPr>
          <p:nvPr/>
        </p:nvCxnSpPr>
        <p:spPr>
          <a:xfrm>
            <a:off x="2620688" y="754825"/>
            <a:ext cx="899832" cy="0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12">
            <a:extLst>
              <a:ext uri="{FF2B5EF4-FFF2-40B4-BE49-F238E27FC236}">
                <a16:creationId xmlns:a16="http://schemas.microsoft.com/office/drawing/2014/main" id="{A60637BC-2EB0-4617-469A-3E642FBDBFFB}"/>
              </a:ext>
            </a:extLst>
          </p:cNvPr>
          <p:cNvCxnSpPr>
            <a:cxnSpLocks/>
          </p:cNvCxnSpPr>
          <p:nvPr/>
        </p:nvCxnSpPr>
        <p:spPr>
          <a:xfrm>
            <a:off x="2628990" y="2445457"/>
            <a:ext cx="895157" cy="3356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12">
            <a:extLst>
              <a:ext uri="{FF2B5EF4-FFF2-40B4-BE49-F238E27FC236}">
                <a16:creationId xmlns:a16="http://schemas.microsoft.com/office/drawing/2014/main" id="{5A208AA8-A074-28D1-15A3-6FA11A11D8A8}"/>
              </a:ext>
            </a:extLst>
          </p:cNvPr>
          <p:cNvCxnSpPr>
            <a:cxnSpLocks/>
          </p:cNvCxnSpPr>
          <p:nvPr/>
        </p:nvCxnSpPr>
        <p:spPr>
          <a:xfrm flipV="1">
            <a:off x="6652269" y="2119408"/>
            <a:ext cx="919023" cy="6522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12">
            <a:extLst>
              <a:ext uri="{FF2B5EF4-FFF2-40B4-BE49-F238E27FC236}">
                <a16:creationId xmlns:a16="http://schemas.microsoft.com/office/drawing/2014/main" id="{EEB3C16C-A224-AA1D-2DF9-056E074CBB5A}"/>
              </a:ext>
            </a:extLst>
          </p:cNvPr>
          <p:cNvCxnSpPr>
            <a:cxnSpLocks/>
          </p:cNvCxnSpPr>
          <p:nvPr/>
        </p:nvCxnSpPr>
        <p:spPr>
          <a:xfrm>
            <a:off x="8721125" y="1436719"/>
            <a:ext cx="819655" cy="682689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12">
            <a:extLst>
              <a:ext uri="{FF2B5EF4-FFF2-40B4-BE49-F238E27FC236}">
                <a16:creationId xmlns:a16="http://schemas.microsoft.com/office/drawing/2014/main" id="{79723B50-4E2B-5805-3931-ABE722EC7D19}"/>
              </a:ext>
            </a:extLst>
          </p:cNvPr>
          <p:cNvCxnSpPr>
            <a:cxnSpLocks/>
          </p:cNvCxnSpPr>
          <p:nvPr/>
        </p:nvCxnSpPr>
        <p:spPr>
          <a:xfrm>
            <a:off x="8721125" y="1436718"/>
            <a:ext cx="827437" cy="1008739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12">
            <a:extLst>
              <a:ext uri="{FF2B5EF4-FFF2-40B4-BE49-F238E27FC236}">
                <a16:creationId xmlns:a16="http://schemas.microsoft.com/office/drawing/2014/main" id="{68D9CF04-D602-A38F-1838-2BB7A6B4D602}"/>
              </a:ext>
            </a:extLst>
          </p:cNvPr>
          <p:cNvCxnSpPr>
            <a:cxnSpLocks/>
          </p:cNvCxnSpPr>
          <p:nvPr/>
        </p:nvCxnSpPr>
        <p:spPr>
          <a:xfrm>
            <a:off x="8728907" y="1436718"/>
            <a:ext cx="811873" cy="1344386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12">
            <a:extLst>
              <a:ext uri="{FF2B5EF4-FFF2-40B4-BE49-F238E27FC236}">
                <a16:creationId xmlns:a16="http://schemas.microsoft.com/office/drawing/2014/main" id="{016E87E3-BB7B-2216-EEA1-25F7615CA3EF}"/>
              </a:ext>
            </a:extLst>
          </p:cNvPr>
          <p:cNvCxnSpPr>
            <a:cxnSpLocks/>
          </p:cNvCxnSpPr>
          <p:nvPr/>
        </p:nvCxnSpPr>
        <p:spPr>
          <a:xfrm>
            <a:off x="8709451" y="2119408"/>
            <a:ext cx="853559" cy="26578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12">
            <a:extLst>
              <a:ext uri="{FF2B5EF4-FFF2-40B4-BE49-F238E27FC236}">
                <a16:creationId xmlns:a16="http://schemas.microsoft.com/office/drawing/2014/main" id="{101E6998-95EB-C396-4428-B2B18274E0AF}"/>
              </a:ext>
            </a:extLst>
          </p:cNvPr>
          <p:cNvCxnSpPr>
            <a:cxnSpLocks/>
          </p:cNvCxnSpPr>
          <p:nvPr/>
        </p:nvCxnSpPr>
        <p:spPr>
          <a:xfrm>
            <a:off x="8709451" y="2119408"/>
            <a:ext cx="839111" cy="39861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12">
            <a:extLst>
              <a:ext uri="{FF2B5EF4-FFF2-40B4-BE49-F238E27FC236}">
                <a16:creationId xmlns:a16="http://schemas.microsoft.com/office/drawing/2014/main" id="{3C4937D8-BE65-5F14-8622-81DF98A836DC}"/>
              </a:ext>
            </a:extLst>
          </p:cNvPr>
          <p:cNvCxnSpPr>
            <a:cxnSpLocks/>
          </p:cNvCxnSpPr>
          <p:nvPr/>
        </p:nvCxnSpPr>
        <p:spPr>
          <a:xfrm>
            <a:off x="2620688" y="1785063"/>
            <a:ext cx="895157" cy="0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12">
            <a:extLst>
              <a:ext uri="{FF2B5EF4-FFF2-40B4-BE49-F238E27FC236}">
                <a16:creationId xmlns:a16="http://schemas.microsoft.com/office/drawing/2014/main" id="{E9BE9338-15DC-3580-9471-B0133655578F}"/>
              </a:ext>
            </a:extLst>
          </p:cNvPr>
          <p:cNvCxnSpPr>
            <a:cxnSpLocks/>
          </p:cNvCxnSpPr>
          <p:nvPr/>
        </p:nvCxnSpPr>
        <p:spPr>
          <a:xfrm>
            <a:off x="2620688" y="2119408"/>
            <a:ext cx="895157" cy="0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12">
            <a:extLst>
              <a:ext uri="{FF2B5EF4-FFF2-40B4-BE49-F238E27FC236}">
                <a16:creationId xmlns:a16="http://schemas.microsoft.com/office/drawing/2014/main" id="{99AF7661-5C6E-D363-26C5-73FF9A303A39}"/>
              </a:ext>
            </a:extLst>
          </p:cNvPr>
          <p:cNvCxnSpPr>
            <a:cxnSpLocks/>
          </p:cNvCxnSpPr>
          <p:nvPr/>
        </p:nvCxnSpPr>
        <p:spPr>
          <a:xfrm flipV="1">
            <a:off x="6652269" y="1785063"/>
            <a:ext cx="903459" cy="334345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12">
            <a:extLst>
              <a:ext uri="{FF2B5EF4-FFF2-40B4-BE49-F238E27FC236}">
                <a16:creationId xmlns:a16="http://schemas.microsoft.com/office/drawing/2014/main" id="{1E457D1D-8F50-27D6-3DD9-D66737627007}"/>
              </a:ext>
            </a:extLst>
          </p:cNvPr>
          <p:cNvCxnSpPr>
            <a:cxnSpLocks/>
          </p:cNvCxnSpPr>
          <p:nvPr/>
        </p:nvCxnSpPr>
        <p:spPr>
          <a:xfrm flipV="1">
            <a:off x="6652269" y="1785063"/>
            <a:ext cx="919023" cy="660394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12">
            <a:extLst>
              <a:ext uri="{FF2B5EF4-FFF2-40B4-BE49-F238E27FC236}">
                <a16:creationId xmlns:a16="http://schemas.microsoft.com/office/drawing/2014/main" id="{466CE976-0D0D-C93D-056D-0830D330AB0D}"/>
              </a:ext>
            </a:extLst>
          </p:cNvPr>
          <p:cNvCxnSpPr>
            <a:cxnSpLocks/>
          </p:cNvCxnSpPr>
          <p:nvPr/>
        </p:nvCxnSpPr>
        <p:spPr>
          <a:xfrm flipV="1">
            <a:off x="6667833" y="1436718"/>
            <a:ext cx="903459" cy="348345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12">
            <a:extLst>
              <a:ext uri="{FF2B5EF4-FFF2-40B4-BE49-F238E27FC236}">
                <a16:creationId xmlns:a16="http://schemas.microsoft.com/office/drawing/2014/main" id="{71AB5D66-6B85-C38B-F4CD-AFD8F68D7BCC}"/>
              </a:ext>
            </a:extLst>
          </p:cNvPr>
          <p:cNvCxnSpPr>
            <a:cxnSpLocks/>
          </p:cNvCxnSpPr>
          <p:nvPr/>
        </p:nvCxnSpPr>
        <p:spPr>
          <a:xfrm>
            <a:off x="8709451" y="1785063"/>
            <a:ext cx="843001" cy="2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12">
            <a:extLst>
              <a:ext uri="{FF2B5EF4-FFF2-40B4-BE49-F238E27FC236}">
                <a16:creationId xmlns:a16="http://schemas.microsoft.com/office/drawing/2014/main" id="{78BA83B7-FFCD-8B9F-D8A6-976F7873C339}"/>
              </a:ext>
            </a:extLst>
          </p:cNvPr>
          <p:cNvCxnSpPr>
            <a:cxnSpLocks/>
          </p:cNvCxnSpPr>
          <p:nvPr/>
        </p:nvCxnSpPr>
        <p:spPr>
          <a:xfrm>
            <a:off x="8714894" y="1452607"/>
            <a:ext cx="843001" cy="2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12">
            <a:extLst>
              <a:ext uri="{FF2B5EF4-FFF2-40B4-BE49-F238E27FC236}">
                <a16:creationId xmlns:a16="http://schemas.microsoft.com/office/drawing/2014/main" id="{5F932AD9-1ABF-1071-F19C-0376CB09758B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8709451" y="2119408"/>
            <a:ext cx="846893" cy="13095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12">
            <a:extLst>
              <a:ext uri="{FF2B5EF4-FFF2-40B4-BE49-F238E27FC236}">
                <a16:creationId xmlns:a16="http://schemas.microsoft.com/office/drawing/2014/main" id="{E6854546-0263-9AB2-27DF-F96F6A8229F5}"/>
              </a:ext>
            </a:extLst>
          </p:cNvPr>
          <p:cNvCxnSpPr>
            <a:cxnSpLocks/>
          </p:cNvCxnSpPr>
          <p:nvPr/>
        </p:nvCxnSpPr>
        <p:spPr>
          <a:xfrm>
            <a:off x="8709451" y="2119408"/>
            <a:ext cx="839111" cy="43653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chte verbindingslijn 12">
            <a:extLst>
              <a:ext uri="{FF2B5EF4-FFF2-40B4-BE49-F238E27FC236}">
                <a16:creationId xmlns:a16="http://schemas.microsoft.com/office/drawing/2014/main" id="{AB4AB50C-802F-2DFA-09D9-5A93989EB3C7}"/>
              </a:ext>
            </a:extLst>
          </p:cNvPr>
          <p:cNvCxnSpPr>
            <a:cxnSpLocks/>
          </p:cNvCxnSpPr>
          <p:nvPr/>
        </p:nvCxnSpPr>
        <p:spPr>
          <a:xfrm>
            <a:off x="2620688" y="2440596"/>
            <a:ext cx="895157" cy="0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463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itel 29">
            <a:extLst>
              <a:ext uri="{FF2B5EF4-FFF2-40B4-BE49-F238E27FC236}">
                <a16:creationId xmlns:a16="http://schemas.microsoft.com/office/drawing/2014/main" id="{89CEF0D9-4497-43A7-9839-6D01D1D68C2E}"/>
              </a:ext>
            </a:extLst>
          </p:cNvPr>
          <p:cNvSpPr txBox="1">
            <a:spLocks/>
          </p:cNvSpPr>
          <p:nvPr/>
        </p:nvSpPr>
        <p:spPr>
          <a:xfrm>
            <a:off x="812465" y="13633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Welcome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Municipality</a:t>
            </a:r>
            <a:r>
              <a:rPr lang="nl-NL" dirty="0"/>
              <a:t> </a:t>
            </a:r>
            <a:r>
              <a:rPr lang="nl-NL" dirty="0" err="1"/>
              <a:t>Waterriver</a:t>
            </a:r>
            <a:endParaRPr lang="nl-NL" dirty="0"/>
          </a:p>
        </p:txBody>
      </p:sp>
      <p:pic>
        <p:nvPicPr>
          <p:cNvPr id="281" name="Picture 280" descr="Chart, waterfall chart&#10;&#10;Description automatically generated">
            <a:extLst>
              <a:ext uri="{FF2B5EF4-FFF2-40B4-BE49-F238E27FC236}">
                <a16:creationId xmlns:a16="http://schemas.microsoft.com/office/drawing/2014/main" id="{BC64036F-C1EB-6114-1316-CB21C04FD5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45" t="41315" r="98" b="31202"/>
          <a:stretch/>
        </p:blipFill>
        <p:spPr>
          <a:xfrm>
            <a:off x="10235681" y="2691880"/>
            <a:ext cx="1014122" cy="188478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47D1876-47F2-9C59-C52A-60EE0F9260ED}"/>
              </a:ext>
            </a:extLst>
          </p:cNvPr>
          <p:cNvGrpSpPr/>
          <p:nvPr/>
        </p:nvGrpSpPr>
        <p:grpSpPr>
          <a:xfrm>
            <a:off x="1340313" y="970382"/>
            <a:ext cx="8680764" cy="5327779"/>
            <a:chOff x="1340313" y="970382"/>
            <a:chExt cx="8680764" cy="5327779"/>
          </a:xfrm>
        </p:grpSpPr>
        <p:pic>
          <p:nvPicPr>
            <p:cNvPr id="25" name="Picture 24" descr="Chart, waterfall chart&#10;&#10;Description automatically generated">
              <a:extLst>
                <a:ext uri="{FF2B5EF4-FFF2-40B4-BE49-F238E27FC236}">
                  <a16:creationId xmlns:a16="http://schemas.microsoft.com/office/drawing/2014/main" id="{C09138FE-4D2A-AD66-AC83-A22F958AA0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932" r="10489" b="12381"/>
            <a:stretch/>
          </p:blipFill>
          <p:spPr>
            <a:xfrm>
              <a:off x="1340313" y="970382"/>
              <a:ext cx="8680764" cy="5327779"/>
            </a:xfrm>
            <a:prstGeom prst="rect">
              <a:avLst/>
            </a:prstGeom>
          </p:spPr>
        </p:pic>
        <p:pic>
          <p:nvPicPr>
            <p:cNvPr id="282" name="Picture 2" descr="Wind power free icon">
              <a:extLst>
                <a:ext uri="{FF2B5EF4-FFF2-40B4-BE49-F238E27FC236}">
                  <a16:creationId xmlns:a16="http://schemas.microsoft.com/office/drawing/2014/main" id="{34EBCCAD-2E97-C3CF-539B-8AE9556675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997372" y="5320666"/>
              <a:ext cx="566952" cy="566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3" name="Picture 2" descr="Wind power free icon">
              <a:extLst>
                <a:ext uri="{FF2B5EF4-FFF2-40B4-BE49-F238E27FC236}">
                  <a16:creationId xmlns:a16="http://schemas.microsoft.com/office/drawing/2014/main" id="{23E01CBA-AC37-5F35-F689-09668049C0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564324" y="5320666"/>
              <a:ext cx="566952" cy="566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2630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351225"/>
              </p:ext>
            </p:extLst>
          </p:nvPr>
        </p:nvGraphicFramePr>
        <p:xfrm>
          <a:off x="148570" y="243840"/>
          <a:ext cx="2472118" cy="63703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17478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02708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551932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335156">
                <a:tc gridSpan="2">
                  <a:txBody>
                    <a:bodyPr/>
                    <a:lstStyle/>
                    <a:p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P01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Carlos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P02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Thomas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P03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Elisabeth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P04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P05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Anna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P06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Cooperation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</a:tbl>
          </a:graphicData>
        </a:graphic>
      </p:graphicFrame>
      <p:cxnSp>
        <p:nvCxnSpPr>
          <p:cNvPr id="12" name="Rechte verbindingslijn 12">
            <a:extLst>
              <a:ext uri="{FF2B5EF4-FFF2-40B4-BE49-F238E27FC236}">
                <a16:creationId xmlns:a16="http://schemas.microsoft.com/office/drawing/2014/main" id="{8795D848-2384-2D74-B216-907EFCB6DA59}"/>
              </a:ext>
            </a:extLst>
          </p:cNvPr>
          <p:cNvCxnSpPr>
            <a:cxnSpLocks/>
          </p:cNvCxnSpPr>
          <p:nvPr/>
        </p:nvCxnSpPr>
        <p:spPr>
          <a:xfrm>
            <a:off x="6652269" y="1085072"/>
            <a:ext cx="919023" cy="0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F22B4A51-238F-4346-96F2-8A0AAE2405BB}"/>
              </a:ext>
            </a:extLst>
          </p:cNvPr>
          <p:cNvCxnSpPr>
            <a:cxnSpLocks/>
          </p:cNvCxnSpPr>
          <p:nvPr/>
        </p:nvCxnSpPr>
        <p:spPr>
          <a:xfrm>
            <a:off x="2620688" y="1085071"/>
            <a:ext cx="895157" cy="5656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el 8">
            <a:extLst>
              <a:ext uri="{FF2B5EF4-FFF2-40B4-BE49-F238E27FC236}">
                <a16:creationId xmlns:a16="http://schemas.microsoft.com/office/drawing/2014/main" id="{2D0950F9-AF94-1DA6-76F7-847954506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924961"/>
              </p:ext>
            </p:extLst>
          </p:nvPr>
        </p:nvGraphicFramePr>
        <p:xfrm>
          <a:off x="3524147" y="246190"/>
          <a:ext cx="3128122" cy="63703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8973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1008708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193568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36873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</a:tblGrid>
              <a:tr h="333872">
                <a:tc gridSpan="2">
                  <a:txBody>
                    <a:bodyPr/>
                    <a:lstStyle/>
                    <a:p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Right01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Right02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1/2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Right02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1/2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Right03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Right04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9/10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Right04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1/10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Right05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D9D9D9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Right06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Ownership</a:t>
                      </a:r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274901"/>
              </p:ext>
            </p:extLst>
          </p:nvPr>
        </p:nvGraphicFramePr>
        <p:xfrm>
          <a:off x="7571292" y="245084"/>
          <a:ext cx="1142051" cy="63703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57420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332072">
                <a:tc gridSpan="2"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BAU01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BAU02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BAU03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BAU04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BAU05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BAU06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794737"/>
              </p:ext>
            </p:extLst>
          </p:nvPr>
        </p:nvGraphicFramePr>
        <p:xfrm>
          <a:off x="9556344" y="243840"/>
          <a:ext cx="2545460" cy="63703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85418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3491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34481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391886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332072">
                <a:tc gridSpan="2"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WR01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WR02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WR03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WR04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WR05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WR06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WR07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WR08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WR09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WR10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WR11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WR17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20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WR20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WR21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</a:tbl>
          </a:graphicData>
        </a:graphic>
      </p:graphicFrame>
      <p:cxnSp>
        <p:nvCxnSpPr>
          <p:cNvPr id="14" name="Rechte verbindingslijn 12">
            <a:extLst>
              <a:ext uri="{FF2B5EF4-FFF2-40B4-BE49-F238E27FC236}">
                <a16:creationId xmlns:a16="http://schemas.microsoft.com/office/drawing/2014/main" id="{D392ECCC-A26D-7098-4547-7F950A3B0941}"/>
              </a:ext>
            </a:extLst>
          </p:cNvPr>
          <p:cNvCxnSpPr>
            <a:cxnSpLocks/>
          </p:cNvCxnSpPr>
          <p:nvPr/>
        </p:nvCxnSpPr>
        <p:spPr>
          <a:xfrm>
            <a:off x="2620688" y="1436720"/>
            <a:ext cx="895157" cy="0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2">
            <a:extLst>
              <a:ext uri="{FF2B5EF4-FFF2-40B4-BE49-F238E27FC236}">
                <a16:creationId xmlns:a16="http://schemas.microsoft.com/office/drawing/2014/main" id="{3C10DE55-3985-BDA1-2D2B-4A3B2B4760C6}"/>
              </a:ext>
            </a:extLst>
          </p:cNvPr>
          <p:cNvCxnSpPr>
            <a:cxnSpLocks/>
          </p:cNvCxnSpPr>
          <p:nvPr/>
        </p:nvCxnSpPr>
        <p:spPr>
          <a:xfrm flipV="1">
            <a:off x="6652269" y="1085070"/>
            <a:ext cx="903459" cy="351650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12">
            <a:extLst>
              <a:ext uri="{FF2B5EF4-FFF2-40B4-BE49-F238E27FC236}">
                <a16:creationId xmlns:a16="http://schemas.microsoft.com/office/drawing/2014/main" id="{F609E2DA-78FB-55BE-57F2-AB23DDCDE4DF}"/>
              </a:ext>
            </a:extLst>
          </p:cNvPr>
          <p:cNvCxnSpPr>
            <a:cxnSpLocks/>
          </p:cNvCxnSpPr>
          <p:nvPr/>
        </p:nvCxnSpPr>
        <p:spPr>
          <a:xfrm>
            <a:off x="8713343" y="1085070"/>
            <a:ext cx="843001" cy="2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12">
            <a:extLst>
              <a:ext uri="{FF2B5EF4-FFF2-40B4-BE49-F238E27FC236}">
                <a16:creationId xmlns:a16="http://schemas.microsoft.com/office/drawing/2014/main" id="{CD33BD76-0124-52A2-2780-A4E50A758B50}"/>
              </a:ext>
            </a:extLst>
          </p:cNvPr>
          <p:cNvCxnSpPr>
            <a:cxnSpLocks/>
          </p:cNvCxnSpPr>
          <p:nvPr/>
        </p:nvCxnSpPr>
        <p:spPr>
          <a:xfrm>
            <a:off x="8721125" y="1085070"/>
            <a:ext cx="835219" cy="2676526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12">
            <a:extLst>
              <a:ext uri="{FF2B5EF4-FFF2-40B4-BE49-F238E27FC236}">
                <a16:creationId xmlns:a16="http://schemas.microsoft.com/office/drawing/2014/main" id="{223B2FF1-D532-AE62-94A4-150D946D791A}"/>
              </a:ext>
            </a:extLst>
          </p:cNvPr>
          <p:cNvCxnSpPr>
            <a:cxnSpLocks/>
          </p:cNvCxnSpPr>
          <p:nvPr/>
        </p:nvCxnSpPr>
        <p:spPr>
          <a:xfrm>
            <a:off x="8728907" y="1085070"/>
            <a:ext cx="827437" cy="2068677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12">
            <a:extLst>
              <a:ext uri="{FF2B5EF4-FFF2-40B4-BE49-F238E27FC236}">
                <a16:creationId xmlns:a16="http://schemas.microsoft.com/office/drawing/2014/main" id="{18842518-6A63-6C61-62DD-94C571898A05}"/>
              </a:ext>
            </a:extLst>
          </p:cNvPr>
          <p:cNvCxnSpPr>
            <a:cxnSpLocks/>
          </p:cNvCxnSpPr>
          <p:nvPr/>
        </p:nvCxnSpPr>
        <p:spPr>
          <a:xfrm flipV="1">
            <a:off x="8713343" y="752475"/>
            <a:ext cx="843001" cy="235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12">
            <a:extLst>
              <a:ext uri="{FF2B5EF4-FFF2-40B4-BE49-F238E27FC236}">
                <a16:creationId xmlns:a16="http://schemas.microsoft.com/office/drawing/2014/main" id="{240A761E-68C0-0855-6B33-57E967EB021C}"/>
              </a:ext>
            </a:extLst>
          </p:cNvPr>
          <p:cNvCxnSpPr>
            <a:cxnSpLocks/>
          </p:cNvCxnSpPr>
          <p:nvPr/>
        </p:nvCxnSpPr>
        <p:spPr>
          <a:xfrm>
            <a:off x="6652269" y="756069"/>
            <a:ext cx="91902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12">
            <a:extLst>
              <a:ext uri="{FF2B5EF4-FFF2-40B4-BE49-F238E27FC236}">
                <a16:creationId xmlns:a16="http://schemas.microsoft.com/office/drawing/2014/main" id="{091604D9-B00B-2B16-509F-5BB8D7B51165}"/>
              </a:ext>
            </a:extLst>
          </p:cNvPr>
          <p:cNvCxnSpPr>
            <a:cxnSpLocks/>
          </p:cNvCxnSpPr>
          <p:nvPr/>
        </p:nvCxnSpPr>
        <p:spPr>
          <a:xfrm>
            <a:off x="2620688" y="754825"/>
            <a:ext cx="899832" cy="0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12">
            <a:extLst>
              <a:ext uri="{FF2B5EF4-FFF2-40B4-BE49-F238E27FC236}">
                <a16:creationId xmlns:a16="http://schemas.microsoft.com/office/drawing/2014/main" id="{A60637BC-2EB0-4617-469A-3E642FBDBFFB}"/>
              </a:ext>
            </a:extLst>
          </p:cNvPr>
          <p:cNvCxnSpPr>
            <a:cxnSpLocks/>
          </p:cNvCxnSpPr>
          <p:nvPr/>
        </p:nvCxnSpPr>
        <p:spPr>
          <a:xfrm>
            <a:off x="2628990" y="2454788"/>
            <a:ext cx="895157" cy="335647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12">
            <a:extLst>
              <a:ext uri="{FF2B5EF4-FFF2-40B4-BE49-F238E27FC236}">
                <a16:creationId xmlns:a16="http://schemas.microsoft.com/office/drawing/2014/main" id="{5A208AA8-A074-28D1-15A3-6FA11A11D8A8}"/>
              </a:ext>
            </a:extLst>
          </p:cNvPr>
          <p:cNvCxnSpPr>
            <a:cxnSpLocks/>
          </p:cNvCxnSpPr>
          <p:nvPr/>
        </p:nvCxnSpPr>
        <p:spPr>
          <a:xfrm flipV="1">
            <a:off x="6652269" y="2119408"/>
            <a:ext cx="919023" cy="652269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12">
            <a:extLst>
              <a:ext uri="{FF2B5EF4-FFF2-40B4-BE49-F238E27FC236}">
                <a16:creationId xmlns:a16="http://schemas.microsoft.com/office/drawing/2014/main" id="{EEB3C16C-A224-AA1D-2DF9-056E074CBB5A}"/>
              </a:ext>
            </a:extLst>
          </p:cNvPr>
          <p:cNvCxnSpPr>
            <a:cxnSpLocks/>
          </p:cNvCxnSpPr>
          <p:nvPr/>
        </p:nvCxnSpPr>
        <p:spPr>
          <a:xfrm>
            <a:off x="8721125" y="1436719"/>
            <a:ext cx="819655" cy="682689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12">
            <a:extLst>
              <a:ext uri="{FF2B5EF4-FFF2-40B4-BE49-F238E27FC236}">
                <a16:creationId xmlns:a16="http://schemas.microsoft.com/office/drawing/2014/main" id="{79723B50-4E2B-5805-3931-ABE722EC7D19}"/>
              </a:ext>
            </a:extLst>
          </p:cNvPr>
          <p:cNvCxnSpPr>
            <a:cxnSpLocks/>
          </p:cNvCxnSpPr>
          <p:nvPr/>
        </p:nvCxnSpPr>
        <p:spPr>
          <a:xfrm>
            <a:off x="8721125" y="1436718"/>
            <a:ext cx="827437" cy="1008739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12">
            <a:extLst>
              <a:ext uri="{FF2B5EF4-FFF2-40B4-BE49-F238E27FC236}">
                <a16:creationId xmlns:a16="http://schemas.microsoft.com/office/drawing/2014/main" id="{68D9CF04-D602-A38F-1838-2BB7A6B4D602}"/>
              </a:ext>
            </a:extLst>
          </p:cNvPr>
          <p:cNvCxnSpPr>
            <a:cxnSpLocks/>
          </p:cNvCxnSpPr>
          <p:nvPr/>
        </p:nvCxnSpPr>
        <p:spPr>
          <a:xfrm>
            <a:off x="8728907" y="1436718"/>
            <a:ext cx="811873" cy="1344386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12">
            <a:extLst>
              <a:ext uri="{FF2B5EF4-FFF2-40B4-BE49-F238E27FC236}">
                <a16:creationId xmlns:a16="http://schemas.microsoft.com/office/drawing/2014/main" id="{016E87E3-BB7B-2216-EEA1-25F7615CA3EF}"/>
              </a:ext>
            </a:extLst>
          </p:cNvPr>
          <p:cNvCxnSpPr>
            <a:cxnSpLocks/>
          </p:cNvCxnSpPr>
          <p:nvPr/>
        </p:nvCxnSpPr>
        <p:spPr>
          <a:xfrm>
            <a:off x="8709451" y="2119408"/>
            <a:ext cx="853559" cy="2657865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12">
            <a:extLst>
              <a:ext uri="{FF2B5EF4-FFF2-40B4-BE49-F238E27FC236}">
                <a16:creationId xmlns:a16="http://schemas.microsoft.com/office/drawing/2014/main" id="{101E6998-95EB-C396-4428-B2B18274E0AF}"/>
              </a:ext>
            </a:extLst>
          </p:cNvPr>
          <p:cNvCxnSpPr>
            <a:cxnSpLocks/>
          </p:cNvCxnSpPr>
          <p:nvPr/>
        </p:nvCxnSpPr>
        <p:spPr>
          <a:xfrm>
            <a:off x="8709451" y="2119408"/>
            <a:ext cx="839111" cy="3986117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12">
            <a:extLst>
              <a:ext uri="{FF2B5EF4-FFF2-40B4-BE49-F238E27FC236}">
                <a16:creationId xmlns:a16="http://schemas.microsoft.com/office/drawing/2014/main" id="{3C4937D8-BE65-5F14-8622-81DF98A836DC}"/>
              </a:ext>
            </a:extLst>
          </p:cNvPr>
          <p:cNvCxnSpPr>
            <a:cxnSpLocks/>
          </p:cNvCxnSpPr>
          <p:nvPr/>
        </p:nvCxnSpPr>
        <p:spPr>
          <a:xfrm>
            <a:off x="2620688" y="1785063"/>
            <a:ext cx="895157" cy="0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12">
            <a:extLst>
              <a:ext uri="{FF2B5EF4-FFF2-40B4-BE49-F238E27FC236}">
                <a16:creationId xmlns:a16="http://schemas.microsoft.com/office/drawing/2014/main" id="{E9BE9338-15DC-3580-9471-B0133655578F}"/>
              </a:ext>
            </a:extLst>
          </p:cNvPr>
          <p:cNvCxnSpPr>
            <a:cxnSpLocks/>
          </p:cNvCxnSpPr>
          <p:nvPr/>
        </p:nvCxnSpPr>
        <p:spPr>
          <a:xfrm>
            <a:off x="2620688" y="2119408"/>
            <a:ext cx="895157" cy="0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12">
            <a:extLst>
              <a:ext uri="{FF2B5EF4-FFF2-40B4-BE49-F238E27FC236}">
                <a16:creationId xmlns:a16="http://schemas.microsoft.com/office/drawing/2014/main" id="{99AF7661-5C6E-D363-26C5-73FF9A303A39}"/>
              </a:ext>
            </a:extLst>
          </p:cNvPr>
          <p:cNvCxnSpPr>
            <a:cxnSpLocks/>
          </p:cNvCxnSpPr>
          <p:nvPr/>
        </p:nvCxnSpPr>
        <p:spPr>
          <a:xfrm flipV="1">
            <a:off x="6652269" y="1785063"/>
            <a:ext cx="903459" cy="334345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12">
            <a:extLst>
              <a:ext uri="{FF2B5EF4-FFF2-40B4-BE49-F238E27FC236}">
                <a16:creationId xmlns:a16="http://schemas.microsoft.com/office/drawing/2014/main" id="{1E457D1D-8F50-27D6-3DD9-D66737627007}"/>
              </a:ext>
            </a:extLst>
          </p:cNvPr>
          <p:cNvCxnSpPr>
            <a:cxnSpLocks/>
          </p:cNvCxnSpPr>
          <p:nvPr/>
        </p:nvCxnSpPr>
        <p:spPr>
          <a:xfrm flipV="1">
            <a:off x="6652269" y="1785063"/>
            <a:ext cx="919023" cy="660394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12">
            <a:extLst>
              <a:ext uri="{FF2B5EF4-FFF2-40B4-BE49-F238E27FC236}">
                <a16:creationId xmlns:a16="http://schemas.microsoft.com/office/drawing/2014/main" id="{466CE976-0D0D-C93D-056D-0830D330AB0D}"/>
              </a:ext>
            </a:extLst>
          </p:cNvPr>
          <p:cNvCxnSpPr>
            <a:cxnSpLocks/>
          </p:cNvCxnSpPr>
          <p:nvPr/>
        </p:nvCxnSpPr>
        <p:spPr>
          <a:xfrm flipV="1">
            <a:off x="6667833" y="1436718"/>
            <a:ext cx="903459" cy="348345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12">
            <a:extLst>
              <a:ext uri="{FF2B5EF4-FFF2-40B4-BE49-F238E27FC236}">
                <a16:creationId xmlns:a16="http://schemas.microsoft.com/office/drawing/2014/main" id="{71AB5D66-6B85-C38B-F4CD-AFD8F68D7BCC}"/>
              </a:ext>
            </a:extLst>
          </p:cNvPr>
          <p:cNvCxnSpPr>
            <a:cxnSpLocks/>
          </p:cNvCxnSpPr>
          <p:nvPr/>
        </p:nvCxnSpPr>
        <p:spPr>
          <a:xfrm>
            <a:off x="8709451" y="1785063"/>
            <a:ext cx="843001" cy="2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12">
            <a:extLst>
              <a:ext uri="{FF2B5EF4-FFF2-40B4-BE49-F238E27FC236}">
                <a16:creationId xmlns:a16="http://schemas.microsoft.com/office/drawing/2014/main" id="{78BA83B7-FFCD-8B9F-D8A6-976F7873C339}"/>
              </a:ext>
            </a:extLst>
          </p:cNvPr>
          <p:cNvCxnSpPr>
            <a:cxnSpLocks/>
          </p:cNvCxnSpPr>
          <p:nvPr/>
        </p:nvCxnSpPr>
        <p:spPr>
          <a:xfrm>
            <a:off x="8714894" y="1452607"/>
            <a:ext cx="843001" cy="2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12">
            <a:extLst>
              <a:ext uri="{FF2B5EF4-FFF2-40B4-BE49-F238E27FC236}">
                <a16:creationId xmlns:a16="http://schemas.microsoft.com/office/drawing/2014/main" id="{5F932AD9-1ABF-1071-F19C-0376CB09758B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8709451" y="2119408"/>
            <a:ext cx="846893" cy="1309592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12">
            <a:extLst>
              <a:ext uri="{FF2B5EF4-FFF2-40B4-BE49-F238E27FC236}">
                <a16:creationId xmlns:a16="http://schemas.microsoft.com/office/drawing/2014/main" id="{E6854546-0263-9AB2-27DF-F96F6A8229F5}"/>
              </a:ext>
            </a:extLst>
          </p:cNvPr>
          <p:cNvCxnSpPr>
            <a:cxnSpLocks/>
          </p:cNvCxnSpPr>
          <p:nvPr/>
        </p:nvCxnSpPr>
        <p:spPr>
          <a:xfrm>
            <a:off x="8709451" y="2119408"/>
            <a:ext cx="839111" cy="4365368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12">
            <a:extLst>
              <a:ext uri="{FF2B5EF4-FFF2-40B4-BE49-F238E27FC236}">
                <a16:creationId xmlns:a16="http://schemas.microsoft.com/office/drawing/2014/main" id="{4CF8F350-7515-6B09-0D60-DC1E77FA2E05}"/>
              </a:ext>
            </a:extLst>
          </p:cNvPr>
          <p:cNvCxnSpPr>
            <a:cxnSpLocks/>
          </p:cNvCxnSpPr>
          <p:nvPr/>
        </p:nvCxnSpPr>
        <p:spPr>
          <a:xfrm>
            <a:off x="2620688" y="2454788"/>
            <a:ext cx="895157" cy="0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12">
            <a:extLst>
              <a:ext uri="{FF2B5EF4-FFF2-40B4-BE49-F238E27FC236}">
                <a16:creationId xmlns:a16="http://schemas.microsoft.com/office/drawing/2014/main" id="{8CCB2C42-122F-17DE-FB53-6745FA55025A}"/>
              </a:ext>
            </a:extLst>
          </p:cNvPr>
          <p:cNvCxnSpPr>
            <a:cxnSpLocks/>
          </p:cNvCxnSpPr>
          <p:nvPr/>
        </p:nvCxnSpPr>
        <p:spPr>
          <a:xfrm>
            <a:off x="2620688" y="2454788"/>
            <a:ext cx="895157" cy="69895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12">
            <a:extLst>
              <a:ext uri="{FF2B5EF4-FFF2-40B4-BE49-F238E27FC236}">
                <a16:creationId xmlns:a16="http://schemas.microsoft.com/office/drawing/2014/main" id="{9C205456-6EA2-4B07-5402-3EF7E3278032}"/>
              </a:ext>
            </a:extLst>
          </p:cNvPr>
          <p:cNvCxnSpPr>
            <a:cxnSpLocks/>
          </p:cNvCxnSpPr>
          <p:nvPr/>
        </p:nvCxnSpPr>
        <p:spPr>
          <a:xfrm flipV="1">
            <a:off x="6652269" y="2467751"/>
            <a:ext cx="911241" cy="685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12">
            <a:extLst>
              <a:ext uri="{FF2B5EF4-FFF2-40B4-BE49-F238E27FC236}">
                <a16:creationId xmlns:a16="http://schemas.microsoft.com/office/drawing/2014/main" id="{B5869079-A72E-92D3-6E48-FC33A95499E5}"/>
              </a:ext>
            </a:extLst>
          </p:cNvPr>
          <p:cNvCxnSpPr>
            <a:cxnSpLocks/>
          </p:cNvCxnSpPr>
          <p:nvPr/>
        </p:nvCxnSpPr>
        <p:spPr>
          <a:xfrm flipH="1" flipV="1">
            <a:off x="8709451" y="2445457"/>
            <a:ext cx="831329" cy="16408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1116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itel 29">
            <a:extLst>
              <a:ext uri="{FF2B5EF4-FFF2-40B4-BE49-F238E27FC236}">
                <a16:creationId xmlns:a16="http://schemas.microsoft.com/office/drawing/2014/main" id="{B82C0DD9-B152-4E6F-B511-F1A72BCE14E4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There</a:t>
            </a:r>
            <a:r>
              <a:rPr lang="nl-NL" dirty="0"/>
              <a:t> is a </a:t>
            </a:r>
            <a:r>
              <a:rPr lang="nl-NL" dirty="0" err="1"/>
              <a:t>Mortgage</a:t>
            </a:r>
            <a:r>
              <a:rPr lang="nl-NL" dirty="0"/>
              <a:t> (</a:t>
            </a:r>
            <a:r>
              <a:rPr lang="nl-NL" dirty="0" err="1"/>
              <a:t>restriction</a:t>
            </a:r>
            <a:r>
              <a:rPr lang="nl-NL" dirty="0"/>
              <a:t>), a </a:t>
            </a:r>
            <a:r>
              <a:rPr lang="nl-NL" dirty="0" err="1"/>
              <a:t>Usufruct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Ownership on BAU06 </a:t>
            </a:r>
            <a:r>
              <a:rPr lang="nl-NL" dirty="0" err="1"/>
              <a:t>whith</a:t>
            </a:r>
            <a:r>
              <a:rPr lang="nl-NL" dirty="0"/>
              <a:t> </a:t>
            </a:r>
            <a:r>
              <a:rPr lang="nl-NL" dirty="0" err="1"/>
              <a:t>Spatial</a:t>
            </a:r>
            <a:r>
              <a:rPr lang="nl-NL" dirty="0"/>
              <a:t> Unit WR11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D9AC573-891C-894A-A4E6-2C0489ECCED3}"/>
              </a:ext>
            </a:extLst>
          </p:cNvPr>
          <p:cNvGrpSpPr/>
          <p:nvPr/>
        </p:nvGrpSpPr>
        <p:grpSpPr>
          <a:xfrm>
            <a:off x="211873" y="1413970"/>
            <a:ext cx="11848524" cy="5309119"/>
            <a:chOff x="211873" y="1413970"/>
            <a:chExt cx="11848524" cy="5309119"/>
          </a:xfrm>
        </p:grpSpPr>
        <p:pic>
          <p:nvPicPr>
            <p:cNvPr id="19" name="Picture 18" descr="Chart, treemap chart&#10;&#10;Description automatically generated">
              <a:extLst>
                <a:ext uri="{FF2B5EF4-FFF2-40B4-BE49-F238E27FC236}">
                  <a16:creationId xmlns:a16="http://schemas.microsoft.com/office/drawing/2014/main" id="{9458B085-C945-CD2E-DA5D-F4270F08DE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77" b="8708"/>
            <a:stretch/>
          </p:blipFill>
          <p:spPr>
            <a:xfrm>
              <a:off x="2362411" y="1413970"/>
              <a:ext cx="9697986" cy="5309119"/>
            </a:xfrm>
            <a:prstGeom prst="rect">
              <a:avLst/>
            </a:prstGeom>
          </p:spPr>
        </p:pic>
        <p:cxnSp>
          <p:nvCxnSpPr>
            <p:cNvPr id="278" name="Rechte verbindingslijn 277">
              <a:extLst>
                <a:ext uri="{FF2B5EF4-FFF2-40B4-BE49-F238E27FC236}">
                  <a16:creationId xmlns:a16="http://schemas.microsoft.com/office/drawing/2014/main" id="{008AFC6F-2167-4025-AB8C-64DEE014754B}"/>
                </a:ext>
              </a:extLst>
            </p:cNvPr>
            <p:cNvCxnSpPr>
              <a:cxnSpLocks/>
              <a:stCxn id="279" idx="3"/>
            </p:cNvCxnSpPr>
            <p:nvPr/>
          </p:nvCxnSpPr>
          <p:spPr>
            <a:xfrm flipH="1">
              <a:off x="1923429" y="3367608"/>
              <a:ext cx="87705" cy="93501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Tekstvak 278">
              <a:extLst>
                <a:ext uri="{FF2B5EF4-FFF2-40B4-BE49-F238E27FC236}">
                  <a16:creationId xmlns:a16="http://schemas.microsoft.com/office/drawing/2014/main" id="{FBA832F6-C46A-47B4-9070-ED1BBA6ECDE8}"/>
                </a:ext>
              </a:extLst>
            </p:cNvPr>
            <p:cNvSpPr txBox="1"/>
            <p:nvPr/>
          </p:nvSpPr>
          <p:spPr>
            <a:xfrm>
              <a:off x="665509" y="3182942"/>
              <a:ext cx="1345625" cy="369332"/>
            </a:xfrm>
            <a:prstGeom prst="rect">
              <a:avLst/>
            </a:prstGeom>
            <a:solidFill>
              <a:srgbClr val="95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 err="1"/>
                <a:t>Capital</a:t>
              </a:r>
              <a:r>
                <a:rPr lang="nl-NL" dirty="0"/>
                <a:t> Bank</a:t>
              </a:r>
              <a:endParaRPr lang="en-GB" sz="1400" dirty="0">
                <a:highlight>
                  <a:srgbClr val="FFFF00"/>
                </a:highlight>
              </a:endParaRPr>
            </a:p>
          </p:txBody>
        </p:sp>
        <p:sp>
          <p:nvSpPr>
            <p:cNvPr id="317" name="Tekstvak 316">
              <a:extLst>
                <a:ext uri="{FF2B5EF4-FFF2-40B4-BE49-F238E27FC236}">
                  <a16:creationId xmlns:a16="http://schemas.microsoft.com/office/drawing/2014/main" id="{5C507CAA-75B3-442B-8BE9-6565FB53EA3E}"/>
                </a:ext>
              </a:extLst>
            </p:cNvPr>
            <p:cNvSpPr txBox="1"/>
            <p:nvPr/>
          </p:nvSpPr>
          <p:spPr>
            <a:xfrm>
              <a:off x="759662" y="4247812"/>
              <a:ext cx="1098570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 err="1"/>
                <a:t>Mortgage</a:t>
              </a:r>
              <a:endParaRPr lang="en-GB" dirty="0"/>
            </a:p>
          </p:txBody>
        </p:sp>
        <p:cxnSp>
          <p:nvCxnSpPr>
            <p:cNvPr id="318" name="Rechte verbindingslijn 317">
              <a:extLst>
                <a:ext uri="{FF2B5EF4-FFF2-40B4-BE49-F238E27FC236}">
                  <a16:creationId xmlns:a16="http://schemas.microsoft.com/office/drawing/2014/main" id="{8AF07EA6-8E21-4F70-8F43-920D5BB77239}"/>
                </a:ext>
              </a:extLst>
            </p:cNvPr>
            <p:cNvCxnSpPr>
              <a:cxnSpLocks/>
              <a:endCxn id="317" idx="2"/>
            </p:cNvCxnSpPr>
            <p:nvPr/>
          </p:nvCxnSpPr>
          <p:spPr>
            <a:xfrm flipH="1" flipV="1">
              <a:off x="1308947" y="4617144"/>
              <a:ext cx="5222482" cy="44731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Rechte verbindingslijn 319">
              <a:extLst>
                <a:ext uri="{FF2B5EF4-FFF2-40B4-BE49-F238E27FC236}">
                  <a16:creationId xmlns:a16="http://schemas.microsoft.com/office/drawing/2014/main" id="{8E7B941D-18D0-437A-B7FD-73568E884DD2}"/>
                </a:ext>
              </a:extLst>
            </p:cNvPr>
            <p:cNvCxnSpPr>
              <a:cxnSpLocks/>
              <a:stCxn id="317" idx="0"/>
              <a:endCxn id="279" idx="2"/>
            </p:cNvCxnSpPr>
            <p:nvPr/>
          </p:nvCxnSpPr>
          <p:spPr>
            <a:xfrm flipV="1">
              <a:off x="1308947" y="3552274"/>
              <a:ext cx="29375" cy="695538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6" name="Tekstvak 285">
              <a:extLst>
                <a:ext uri="{FF2B5EF4-FFF2-40B4-BE49-F238E27FC236}">
                  <a16:creationId xmlns:a16="http://schemas.microsoft.com/office/drawing/2014/main" id="{13F361B0-5348-4689-B970-B2DD994477BF}"/>
                </a:ext>
              </a:extLst>
            </p:cNvPr>
            <p:cNvSpPr txBox="1"/>
            <p:nvPr/>
          </p:nvSpPr>
          <p:spPr>
            <a:xfrm>
              <a:off x="211873" y="6143570"/>
              <a:ext cx="1420715" cy="369332"/>
            </a:xfrm>
            <a:prstGeom prst="rect">
              <a:avLst/>
            </a:prstGeom>
            <a:solidFill>
              <a:srgbClr val="95FF60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</a:lstStyle>
            <a:p>
              <a:r>
                <a:rPr lang="nl-NL" dirty="0"/>
                <a:t>Cooperation</a:t>
              </a:r>
              <a:endParaRPr lang="en-GB" dirty="0"/>
            </a:p>
          </p:txBody>
        </p:sp>
        <p:sp>
          <p:nvSpPr>
            <p:cNvPr id="287" name="Tekstvak 286">
              <a:extLst>
                <a:ext uri="{FF2B5EF4-FFF2-40B4-BE49-F238E27FC236}">
                  <a16:creationId xmlns:a16="http://schemas.microsoft.com/office/drawing/2014/main" id="{A95580EF-84F2-4CAD-A82C-ED136B728A6A}"/>
                </a:ext>
              </a:extLst>
            </p:cNvPr>
            <p:cNvSpPr txBox="1"/>
            <p:nvPr/>
          </p:nvSpPr>
          <p:spPr>
            <a:xfrm>
              <a:off x="1754414" y="5375776"/>
              <a:ext cx="1201804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Ownership</a:t>
              </a:r>
              <a:endParaRPr lang="en-GB" dirty="0"/>
            </a:p>
          </p:txBody>
        </p:sp>
        <p:cxnSp>
          <p:nvCxnSpPr>
            <p:cNvPr id="288" name="Rechte verbindingslijn 287">
              <a:extLst>
                <a:ext uri="{FF2B5EF4-FFF2-40B4-BE49-F238E27FC236}">
                  <a16:creationId xmlns:a16="http://schemas.microsoft.com/office/drawing/2014/main" id="{E1532DBA-B70A-4DE0-A2AD-F0B2874A3597}"/>
                </a:ext>
              </a:extLst>
            </p:cNvPr>
            <p:cNvCxnSpPr>
              <a:cxnSpLocks/>
              <a:stCxn id="287" idx="1"/>
              <a:endCxn id="286" idx="0"/>
            </p:cNvCxnSpPr>
            <p:nvPr/>
          </p:nvCxnSpPr>
          <p:spPr>
            <a:xfrm flipH="1">
              <a:off x="922231" y="5560442"/>
              <a:ext cx="832183" cy="583128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Rechte verbindingslijn 294">
              <a:extLst>
                <a:ext uri="{FF2B5EF4-FFF2-40B4-BE49-F238E27FC236}">
                  <a16:creationId xmlns:a16="http://schemas.microsoft.com/office/drawing/2014/main" id="{BAB3CAFA-E91D-4092-A0DB-367EA02F3414}"/>
                </a:ext>
              </a:extLst>
            </p:cNvPr>
            <p:cNvCxnSpPr>
              <a:cxnSpLocks/>
              <a:stCxn id="287" idx="0"/>
              <a:endCxn id="317" idx="2"/>
            </p:cNvCxnSpPr>
            <p:nvPr/>
          </p:nvCxnSpPr>
          <p:spPr>
            <a:xfrm flipH="1" flipV="1">
              <a:off x="1308947" y="4617144"/>
              <a:ext cx="1046369" cy="758632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7" name="Tekstvak 296">
              <a:extLst>
                <a:ext uri="{FF2B5EF4-FFF2-40B4-BE49-F238E27FC236}">
                  <a16:creationId xmlns:a16="http://schemas.microsoft.com/office/drawing/2014/main" id="{F6F0F305-BDFA-444D-8237-2CACCDC9D11D}"/>
                </a:ext>
              </a:extLst>
            </p:cNvPr>
            <p:cNvSpPr txBox="1"/>
            <p:nvPr/>
          </p:nvSpPr>
          <p:spPr>
            <a:xfrm>
              <a:off x="678048" y="2476615"/>
              <a:ext cx="1420715" cy="369332"/>
            </a:xfrm>
            <a:prstGeom prst="rect">
              <a:avLst/>
            </a:prstGeom>
            <a:solidFill>
              <a:srgbClr val="95FF60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</a:lstStyle>
            <a:p>
              <a:r>
                <a:rPr lang="nl-NL" dirty="0" err="1"/>
                <a:t>Municipality</a:t>
              </a:r>
              <a:endParaRPr lang="en-GB" dirty="0"/>
            </a:p>
          </p:txBody>
        </p:sp>
        <p:cxnSp>
          <p:nvCxnSpPr>
            <p:cNvPr id="298" name="Rechte verbindingslijn 297">
              <a:extLst>
                <a:ext uri="{FF2B5EF4-FFF2-40B4-BE49-F238E27FC236}">
                  <a16:creationId xmlns:a16="http://schemas.microsoft.com/office/drawing/2014/main" id="{45A41A0F-8E51-4F0C-B383-179E3320628B}"/>
                </a:ext>
              </a:extLst>
            </p:cNvPr>
            <p:cNvCxnSpPr>
              <a:cxnSpLocks/>
              <a:endCxn id="296" idx="3"/>
            </p:cNvCxnSpPr>
            <p:nvPr/>
          </p:nvCxnSpPr>
          <p:spPr>
            <a:xfrm flipH="1" flipV="1">
              <a:off x="2227364" y="1898068"/>
              <a:ext cx="4304065" cy="2877199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6" name="Tekstvak 295">
              <a:extLst>
                <a:ext uri="{FF2B5EF4-FFF2-40B4-BE49-F238E27FC236}">
                  <a16:creationId xmlns:a16="http://schemas.microsoft.com/office/drawing/2014/main" id="{4314E13F-4A1B-43DC-8548-6F751C555D1F}"/>
                </a:ext>
              </a:extLst>
            </p:cNvPr>
            <p:cNvSpPr txBox="1"/>
            <p:nvPr/>
          </p:nvSpPr>
          <p:spPr>
            <a:xfrm>
              <a:off x="1236387" y="1713402"/>
              <a:ext cx="990977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 err="1"/>
                <a:t>Usufruct</a:t>
              </a:r>
              <a:endParaRPr lang="en-GB" dirty="0"/>
            </a:p>
          </p:txBody>
        </p:sp>
        <p:cxnSp>
          <p:nvCxnSpPr>
            <p:cNvPr id="299" name="Rechte verbindingslijn 298">
              <a:extLst>
                <a:ext uri="{FF2B5EF4-FFF2-40B4-BE49-F238E27FC236}">
                  <a16:creationId xmlns:a16="http://schemas.microsoft.com/office/drawing/2014/main" id="{FB211B63-0409-4C34-B69C-CA3DC6784B57}"/>
                </a:ext>
              </a:extLst>
            </p:cNvPr>
            <p:cNvCxnSpPr>
              <a:cxnSpLocks/>
              <a:stCxn id="296" idx="2"/>
              <a:endCxn id="297" idx="0"/>
            </p:cNvCxnSpPr>
            <p:nvPr/>
          </p:nvCxnSpPr>
          <p:spPr>
            <a:xfrm flipH="1">
              <a:off x="1388406" y="2082734"/>
              <a:ext cx="343470" cy="393881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973042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29">
            <a:extLst>
              <a:ext uri="{FF2B5EF4-FFF2-40B4-BE49-F238E27FC236}">
                <a16:creationId xmlns:a16="http://schemas.microsoft.com/office/drawing/2014/main" id="{EB50FB85-759C-46B4-A3BA-FEA030354385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Cooperation has a </a:t>
            </a:r>
            <a:r>
              <a:rPr lang="nl-NL" dirty="0" err="1"/>
              <a:t>Mortgage</a:t>
            </a:r>
            <a:r>
              <a:rPr lang="nl-NL" dirty="0"/>
              <a:t> on BAU06 </a:t>
            </a:r>
            <a:r>
              <a:rPr lang="nl-NL" dirty="0" err="1"/>
              <a:t>and</a:t>
            </a:r>
            <a:endParaRPr lang="nl-NL" dirty="0"/>
          </a:p>
          <a:p>
            <a:r>
              <a:rPr lang="nl-NL" dirty="0" err="1"/>
              <a:t>Municipality</a:t>
            </a:r>
            <a:r>
              <a:rPr lang="nl-NL" dirty="0"/>
              <a:t> a </a:t>
            </a:r>
            <a:r>
              <a:rPr lang="nl-NL" dirty="0" err="1"/>
              <a:t>usufruct</a:t>
            </a:r>
            <a:endParaRPr lang="nl-NL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36122D8-9CA1-F6AA-55DD-AADA6DA32C18}"/>
              </a:ext>
            </a:extLst>
          </p:cNvPr>
          <p:cNvGrpSpPr/>
          <p:nvPr/>
        </p:nvGrpSpPr>
        <p:grpSpPr>
          <a:xfrm>
            <a:off x="524679" y="3429000"/>
            <a:ext cx="11429135" cy="2924173"/>
            <a:chOff x="573479" y="3204483"/>
            <a:chExt cx="11429135" cy="2924173"/>
          </a:xfrm>
        </p:grpSpPr>
        <p:sp>
          <p:nvSpPr>
            <p:cNvPr id="3" name="Rechthoek 2">
              <a:extLst>
                <a:ext uri="{FF2B5EF4-FFF2-40B4-BE49-F238E27FC236}">
                  <a16:creationId xmlns:a16="http://schemas.microsoft.com/office/drawing/2014/main" id="{B289D721-AA7F-4822-ABA3-BA0D97429D05}"/>
                </a:ext>
              </a:extLst>
            </p:cNvPr>
            <p:cNvSpPr/>
            <p:nvPr/>
          </p:nvSpPr>
          <p:spPr>
            <a:xfrm>
              <a:off x="573482" y="4348041"/>
              <a:ext cx="2075353" cy="633996"/>
            </a:xfrm>
            <a:prstGeom prst="rect">
              <a:avLst/>
            </a:prstGeom>
            <a:solidFill>
              <a:srgbClr val="95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Capital</a:t>
              </a:r>
              <a:r>
                <a:rPr lang="nl-NL" dirty="0">
                  <a:solidFill>
                    <a:schemeClr val="tx1"/>
                  </a:solidFill>
                </a:rPr>
                <a:t> Bank P07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A496AD3A-DF84-43EC-9C8F-FBB62CFAD95D}"/>
                </a:ext>
              </a:extLst>
            </p:cNvPr>
            <p:cNvSpPr/>
            <p:nvPr/>
          </p:nvSpPr>
          <p:spPr>
            <a:xfrm>
              <a:off x="6809335" y="4360956"/>
              <a:ext cx="2075353" cy="633996"/>
            </a:xfrm>
            <a:prstGeom prst="rect">
              <a:avLst/>
            </a:prstGeom>
            <a:solidFill>
              <a:srgbClr val="FE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BAU06</a:t>
              </a:r>
            </a:p>
          </p:txBody>
        </p: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400A141F-ACE5-4295-9B53-7ADBB164B071}"/>
                </a:ext>
              </a:extLst>
            </p:cNvPr>
            <p:cNvSpPr/>
            <p:nvPr/>
          </p:nvSpPr>
          <p:spPr>
            <a:xfrm>
              <a:off x="9927261" y="4349571"/>
              <a:ext cx="2075353" cy="633996"/>
            </a:xfrm>
            <a:prstGeom prst="rect">
              <a:avLst/>
            </a:prstGeom>
            <a:solidFill>
              <a:srgbClr val="69FDFD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WR11</a:t>
              </a:r>
            </a:p>
          </p:txBody>
        </p:sp>
        <p:cxnSp>
          <p:nvCxnSpPr>
            <p:cNvPr id="77" name="Rechte verbindingslijn 76">
              <a:extLst>
                <a:ext uri="{FF2B5EF4-FFF2-40B4-BE49-F238E27FC236}">
                  <a16:creationId xmlns:a16="http://schemas.microsoft.com/office/drawing/2014/main" id="{3B695594-1BC6-4DC1-8436-2ECAFC6B4B2A}"/>
                </a:ext>
              </a:extLst>
            </p:cNvPr>
            <p:cNvCxnSpPr>
              <a:cxnSpLocks/>
              <a:stCxn id="76" idx="3"/>
              <a:endCxn id="28" idx="1"/>
            </p:cNvCxnSpPr>
            <p:nvPr/>
          </p:nvCxnSpPr>
          <p:spPr>
            <a:xfrm>
              <a:off x="5766762" y="4672183"/>
              <a:ext cx="1042573" cy="57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Rechte verbindingslijn 80">
              <a:extLst>
                <a:ext uri="{FF2B5EF4-FFF2-40B4-BE49-F238E27FC236}">
                  <a16:creationId xmlns:a16="http://schemas.microsoft.com/office/drawing/2014/main" id="{113AD41C-116E-49A0-88AD-0E3B292C975B}"/>
                </a:ext>
              </a:extLst>
            </p:cNvPr>
            <p:cNvCxnSpPr>
              <a:cxnSpLocks/>
              <a:stCxn id="3" idx="3"/>
              <a:endCxn id="76" idx="1"/>
            </p:cNvCxnSpPr>
            <p:nvPr/>
          </p:nvCxnSpPr>
          <p:spPr>
            <a:xfrm>
              <a:off x="2648835" y="4665039"/>
              <a:ext cx="1042574" cy="71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Rechte verbindingslijn 94">
              <a:extLst>
                <a:ext uri="{FF2B5EF4-FFF2-40B4-BE49-F238E27FC236}">
                  <a16:creationId xmlns:a16="http://schemas.microsoft.com/office/drawing/2014/main" id="{B12D047A-063F-4252-8BCA-36D07043299F}"/>
                </a:ext>
              </a:extLst>
            </p:cNvPr>
            <p:cNvCxnSpPr>
              <a:cxnSpLocks/>
              <a:stCxn id="67" idx="1"/>
              <a:endCxn id="28" idx="3"/>
            </p:cNvCxnSpPr>
            <p:nvPr/>
          </p:nvCxnSpPr>
          <p:spPr>
            <a:xfrm flipH="1">
              <a:off x="8884688" y="4666569"/>
              <a:ext cx="1042573" cy="113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1E8F0986-4585-4E95-81C9-BDD47563B2A6}"/>
                </a:ext>
              </a:extLst>
            </p:cNvPr>
            <p:cNvSpPr/>
            <p:nvPr/>
          </p:nvSpPr>
          <p:spPr>
            <a:xfrm>
              <a:off x="3691409" y="4355185"/>
              <a:ext cx="2075353" cy="633996"/>
            </a:xfrm>
            <a:prstGeom prst="rect">
              <a:avLst/>
            </a:prstGeom>
            <a:solidFill>
              <a:srgbClr val="FE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Mortgage</a:t>
              </a:r>
              <a:r>
                <a:rPr lang="nl-NL" dirty="0">
                  <a:solidFill>
                    <a:schemeClr val="tx1"/>
                  </a:solidFill>
                </a:rPr>
                <a:t> Restriction01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F197EDD-E105-4EC0-AF42-28FDB323BF95}"/>
                </a:ext>
              </a:extLst>
            </p:cNvPr>
            <p:cNvSpPr/>
            <p:nvPr/>
          </p:nvSpPr>
          <p:spPr>
            <a:xfrm>
              <a:off x="573480" y="3204483"/>
              <a:ext cx="2075353" cy="633996"/>
            </a:xfrm>
            <a:prstGeom prst="rect">
              <a:avLst/>
            </a:prstGeom>
            <a:solidFill>
              <a:srgbClr val="95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Cooperation P06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611839A2-F4FA-45E4-879E-6386736A66DB}"/>
                </a:ext>
              </a:extLst>
            </p:cNvPr>
            <p:cNvSpPr/>
            <p:nvPr/>
          </p:nvSpPr>
          <p:spPr>
            <a:xfrm>
              <a:off x="3691409" y="3204483"/>
              <a:ext cx="2075353" cy="633996"/>
            </a:xfrm>
            <a:prstGeom prst="rect">
              <a:avLst/>
            </a:prstGeom>
            <a:solidFill>
              <a:srgbClr val="FE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Ownership Right06</a:t>
              </a:r>
            </a:p>
          </p:txBody>
        </p:sp>
        <p:cxnSp>
          <p:nvCxnSpPr>
            <p:cNvPr id="26" name="Rechte verbindingslijn 25">
              <a:extLst>
                <a:ext uri="{FF2B5EF4-FFF2-40B4-BE49-F238E27FC236}">
                  <a16:creationId xmlns:a16="http://schemas.microsoft.com/office/drawing/2014/main" id="{342FAC0B-8A8B-4FBB-B783-7D536DD04F52}"/>
                </a:ext>
              </a:extLst>
            </p:cNvPr>
            <p:cNvCxnSpPr>
              <a:cxnSpLocks/>
              <a:stCxn id="20" idx="3"/>
              <a:endCxn id="22" idx="1"/>
            </p:cNvCxnSpPr>
            <p:nvPr/>
          </p:nvCxnSpPr>
          <p:spPr>
            <a:xfrm>
              <a:off x="2648833" y="3521481"/>
              <a:ext cx="104257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Rechte verbindingslijn 32">
              <a:extLst>
                <a:ext uri="{FF2B5EF4-FFF2-40B4-BE49-F238E27FC236}">
                  <a16:creationId xmlns:a16="http://schemas.microsoft.com/office/drawing/2014/main" id="{05982AA5-CC3F-4CD5-AD4B-3B77C537B7EB}"/>
                </a:ext>
              </a:extLst>
            </p:cNvPr>
            <p:cNvCxnSpPr>
              <a:cxnSpLocks/>
              <a:stCxn id="22" idx="3"/>
              <a:endCxn id="28" idx="1"/>
            </p:cNvCxnSpPr>
            <p:nvPr/>
          </p:nvCxnSpPr>
          <p:spPr>
            <a:xfrm>
              <a:off x="5766762" y="3521481"/>
              <a:ext cx="1042573" cy="115647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0AB43ACD-DB59-407A-8F66-AAFBFBDD5C3F}"/>
                </a:ext>
              </a:extLst>
            </p:cNvPr>
            <p:cNvSpPr/>
            <p:nvPr/>
          </p:nvSpPr>
          <p:spPr>
            <a:xfrm>
              <a:off x="3691408" y="5494660"/>
              <a:ext cx="2075353" cy="633996"/>
            </a:xfrm>
            <a:prstGeom prst="rect">
              <a:avLst/>
            </a:prstGeom>
            <a:solidFill>
              <a:srgbClr val="FE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Usufruct</a:t>
              </a:r>
              <a:r>
                <a:rPr lang="nl-NL" dirty="0">
                  <a:solidFill>
                    <a:schemeClr val="tx1"/>
                  </a:solidFill>
                </a:rPr>
                <a:t> Right07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8060E72D-E036-445C-89DA-DA8E5E065902}"/>
                </a:ext>
              </a:extLst>
            </p:cNvPr>
            <p:cNvSpPr/>
            <p:nvPr/>
          </p:nvSpPr>
          <p:spPr>
            <a:xfrm>
              <a:off x="573479" y="5491598"/>
              <a:ext cx="2075353" cy="633996"/>
            </a:xfrm>
            <a:prstGeom prst="rect">
              <a:avLst/>
            </a:prstGeom>
            <a:solidFill>
              <a:srgbClr val="95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Municipality</a:t>
              </a:r>
              <a:r>
                <a:rPr lang="nl-NL" dirty="0">
                  <a:solidFill>
                    <a:schemeClr val="tx1"/>
                  </a:solidFill>
                </a:rPr>
                <a:t> P04</a:t>
              </a:r>
            </a:p>
          </p:txBody>
        </p:sp>
        <p:cxnSp>
          <p:nvCxnSpPr>
            <p:cNvPr id="18" name="Rechte verbindingslijn 17">
              <a:extLst>
                <a:ext uri="{FF2B5EF4-FFF2-40B4-BE49-F238E27FC236}">
                  <a16:creationId xmlns:a16="http://schemas.microsoft.com/office/drawing/2014/main" id="{DB2B6EFB-AA08-4D7A-B474-5941B26CAEF5}"/>
                </a:ext>
              </a:extLst>
            </p:cNvPr>
            <p:cNvCxnSpPr>
              <a:cxnSpLocks/>
              <a:stCxn id="17" idx="3"/>
              <a:endCxn id="15" idx="1"/>
            </p:cNvCxnSpPr>
            <p:nvPr/>
          </p:nvCxnSpPr>
          <p:spPr>
            <a:xfrm>
              <a:off x="2648832" y="5808596"/>
              <a:ext cx="1042576" cy="30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33A7CF5E-3EA0-4157-B2F3-34B70D5AFF59}"/>
                </a:ext>
              </a:extLst>
            </p:cNvPr>
            <p:cNvCxnSpPr>
              <a:cxnSpLocks/>
              <a:stCxn id="15" idx="3"/>
              <a:endCxn id="28" idx="1"/>
            </p:cNvCxnSpPr>
            <p:nvPr/>
          </p:nvCxnSpPr>
          <p:spPr>
            <a:xfrm flipV="1">
              <a:off x="5766761" y="4677954"/>
              <a:ext cx="1042574" cy="11337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chte verbindingslijn 80">
              <a:extLst>
                <a:ext uri="{FF2B5EF4-FFF2-40B4-BE49-F238E27FC236}">
                  <a16:creationId xmlns:a16="http://schemas.microsoft.com/office/drawing/2014/main" id="{113AD41C-116E-49A0-88AD-0E3B292C975B}"/>
                </a:ext>
              </a:extLst>
            </p:cNvPr>
            <p:cNvCxnSpPr>
              <a:cxnSpLocks/>
              <a:stCxn id="76" idx="0"/>
              <a:endCxn id="22" idx="2"/>
            </p:cNvCxnSpPr>
            <p:nvPr/>
          </p:nvCxnSpPr>
          <p:spPr>
            <a:xfrm flipV="1">
              <a:off x="4729086" y="3838479"/>
              <a:ext cx="0" cy="5167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B4F4F0E-9207-CFB0-9447-FD3B0B699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09"/>
          <a:stretch/>
        </p:blipFill>
        <p:spPr>
          <a:xfrm>
            <a:off x="6474040" y="1078484"/>
            <a:ext cx="5206036" cy="254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37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9">
            <a:extLst>
              <a:ext uri="{FF2B5EF4-FFF2-40B4-BE49-F238E27FC236}">
                <a16:creationId xmlns:a16="http://schemas.microsoft.com/office/drawing/2014/main" id="{5FB27748-02F7-4B18-8C2F-C99484F88394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7DC2ECD-8039-037E-FB0B-9D52C4B74897}"/>
              </a:ext>
            </a:extLst>
          </p:cNvPr>
          <p:cNvGrpSpPr/>
          <p:nvPr/>
        </p:nvGrpSpPr>
        <p:grpSpPr>
          <a:xfrm>
            <a:off x="539579" y="1054359"/>
            <a:ext cx="11271996" cy="5253135"/>
            <a:chOff x="539579" y="1054359"/>
            <a:chExt cx="11271996" cy="5253135"/>
          </a:xfrm>
        </p:grpSpPr>
        <p:pic>
          <p:nvPicPr>
            <p:cNvPr id="6" name="Picture 5" descr="Treemap chart&#10;&#10;Description automatically generated">
              <a:extLst>
                <a:ext uri="{FF2B5EF4-FFF2-40B4-BE49-F238E27FC236}">
                  <a16:creationId xmlns:a16="http://schemas.microsoft.com/office/drawing/2014/main" id="{4D492464-BC52-6905-3E4D-6EF4EB3D00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86" b="9116"/>
            <a:stretch/>
          </p:blipFill>
          <p:spPr>
            <a:xfrm>
              <a:off x="2113589" y="1054359"/>
              <a:ext cx="9697986" cy="5253135"/>
            </a:xfrm>
            <a:prstGeom prst="rect">
              <a:avLst/>
            </a:prstGeom>
          </p:spPr>
        </p:pic>
        <p:sp>
          <p:nvSpPr>
            <p:cNvPr id="7" name="Tekstvak 286">
              <a:extLst>
                <a:ext uri="{FF2B5EF4-FFF2-40B4-BE49-F238E27FC236}">
                  <a16:creationId xmlns:a16="http://schemas.microsoft.com/office/drawing/2014/main" id="{59085A36-BC73-75EF-B5ED-CD6C1B62AC0E}"/>
                </a:ext>
              </a:extLst>
            </p:cNvPr>
            <p:cNvSpPr txBox="1"/>
            <p:nvPr/>
          </p:nvSpPr>
          <p:spPr>
            <a:xfrm>
              <a:off x="552057" y="4718530"/>
              <a:ext cx="1201804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Ownership</a:t>
              </a:r>
              <a:endParaRPr lang="en-GB" dirty="0"/>
            </a:p>
          </p:txBody>
        </p:sp>
        <p:sp>
          <p:nvSpPr>
            <p:cNvPr id="8" name="Tekstvak 296">
              <a:extLst>
                <a:ext uri="{FF2B5EF4-FFF2-40B4-BE49-F238E27FC236}">
                  <a16:creationId xmlns:a16="http://schemas.microsoft.com/office/drawing/2014/main" id="{61FB5000-117B-F9CD-FB02-A55DCBEDB1BD}"/>
                </a:ext>
              </a:extLst>
            </p:cNvPr>
            <p:cNvSpPr txBox="1"/>
            <p:nvPr/>
          </p:nvSpPr>
          <p:spPr>
            <a:xfrm>
              <a:off x="539579" y="2151198"/>
              <a:ext cx="1973092" cy="369332"/>
            </a:xfrm>
            <a:prstGeom prst="rect">
              <a:avLst/>
            </a:prstGeom>
            <a:solidFill>
              <a:srgbClr val="95FF60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</a:lstStyle>
            <a:p>
              <a:r>
                <a:rPr lang="nl-NL" dirty="0" err="1"/>
                <a:t>Housing</a:t>
              </a:r>
              <a:r>
                <a:rPr lang="nl-NL" dirty="0"/>
                <a:t> Company</a:t>
              </a:r>
              <a:endParaRPr lang="en-GB" dirty="0"/>
            </a:p>
          </p:txBody>
        </p:sp>
        <p:sp>
          <p:nvSpPr>
            <p:cNvPr id="13" name="Tekstvak 286">
              <a:extLst>
                <a:ext uri="{FF2B5EF4-FFF2-40B4-BE49-F238E27FC236}">
                  <a16:creationId xmlns:a16="http://schemas.microsoft.com/office/drawing/2014/main" id="{655FA41B-0AEB-821E-5E55-53D480F4D2A1}"/>
                </a:ext>
              </a:extLst>
            </p:cNvPr>
            <p:cNvSpPr txBox="1"/>
            <p:nvPr/>
          </p:nvSpPr>
          <p:spPr>
            <a:xfrm>
              <a:off x="552057" y="3384354"/>
              <a:ext cx="1201804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Ownership</a:t>
              </a:r>
              <a:endParaRPr lang="en-GB" dirty="0"/>
            </a:p>
          </p:txBody>
        </p:sp>
        <p:sp>
          <p:nvSpPr>
            <p:cNvPr id="14" name="Tekstvak 286">
              <a:extLst>
                <a:ext uri="{FF2B5EF4-FFF2-40B4-BE49-F238E27FC236}">
                  <a16:creationId xmlns:a16="http://schemas.microsoft.com/office/drawing/2014/main" id="{33A1FC47-AA74-18A2-DDE9-E0883AE7D54B}"/>
                </a:ext>
              </a:extLst>
            </p:cNvPr>
            <p:cNvSpPr txBox="1"/>
            <p:nvPr/>
          </p:nvSpPr>
          <p:spPr>
            <a:xfrm>
              <a:off x="552057" y="4051442"/>
              <a:ext cx="1201804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Ownership</a:t>
              </a:r>
              <a:endParaRPr lang="en-GB" dirty="0"/>
            </a:p>
          </p:txBody>
        </p:sp>
        <p:cxnSp>
          <p:nvCxnSpPr>
            <p:cNvPr id="16" name="Rechte verbindingslijn 298">
              <a:extLst>
                <a:ext uri="{FF2B5EF4-FFF2-40B4-BE49-F238E27FC236}">
                  <a16:creationId xmlns:a16="http://schemas.microsoft.com/office/drawing/2014/main" id="{CF7154EE-117E-2587-BBC7-9D5BAF54492C}"/>
                </a:ext>
              </a:extLst>
            </p:cNvPr>
            <p:cNvCxnSpPr>
              <a:cxnSpLocks/>
              <a:endCxn id="13" idx="3"/>
            </p:cNvCxnSpPr>
            <p:nvPr/>
          </p:nvCxnSpPr>
          <p:spPr>
            <a:xfrm flipH="1" flipV="1">
              <a:off x="1753861" y="3569020"/>
              <a:ext cx="4936188" cy="111906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CAA539A7-A69F-9B9D-76D3-CD99CDE6A7CE}"/>
                </a:ext>
              </a:extLst>
            </p:cNvPr>
            <p:cNvCxnSpPr>
              <a:cxnSpLocks/>
              <a:stCxn id="8" idx="1"/>
              <a:endCxn id="13" idx="1"/>
            </p:cNvCxnSpPr>
            <p:nvPr/>
          </p:nvCxnSpPr>
          <p:spPr>
            <a:xfrm rot="10800000" flipH="1" flipV="1">
              <a:off x="539579" y="2335864"/>
              <a:ext cx="12478" cy="1233156"/>
            </a:xfrm>
            <a:prstGeom prst="bentConnector3">
              <a:avLst>
                <a:gd name="adj1" fmla="val -1832024"/>
              </a:avLst>
            </a:prstGeom>
            <a:ln w="38100">
              <a:solidFill>
                <a:srgbClr val="FEFF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65A1D67B-BF1A-1A15-9847-FE38455DB763}"/>
                </a:ext>
              </a:extLst>
            </p:cNvPr>
            <p:cNvCxnSpPr>
              <a:cxnSpLocks/>
              <a:stCxn id="8" idx="1"/>
              <a:endCxn id="14" idx="1"/>
            </p:cNvCxnSpPr>
            <p:nvPr/>
          </p:nvCxnSpPr>
          <p:spPr>
            <a:xfrm rot="10800000" flipH="1" flipV="1">
              <a:off x="539579" y="2335864"/>
              <a:ext cx="12478" cy="1900244"/>
            </a:xfrm>
            <a:prstGeom prst="bentConnector3">
              <a:avLst>
                <a:gd name="adj1" fmla="val -1832024"/>
              </a:avLst>
            </a:prstGeom>
            <a:ln w="38100">
              <a:solidFill>
                <a:srgbClr val="FEFF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9D4CB8F6-9754-35A2-355A-5DCA07036C4E}"/>
                </a:ext>
              </a:extLst>
            </p:cNvPr>
            <p:cNvCxnSpPr>
              <a:stCxn id="8" idx="1"/>
              <a:endCxn id="7" idx="1"/>
            </p:cNvCxnSpPr>
            <p:nvPr/>
          </p:nvCxnSpPr>
          <p:spPr>
            <a:xfrm rot="10800000" flipH="1" flipV="1">
              <a:off x="539579" y="2335864"/>
              <a:ext cx="12478" cy="2567332"/>
            </a:xfrm>
            <a:prstGeom prst="bentConnector3">
              <a:avLst>
                <a:gd name="adj1" fmla="val -1832024"/>
              </a:avLst>
            </a:prstGeom>
            <a:ln w="38100">
              <a:solidFill>
                <a:srgbClr val="FEFF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Rechte verbindingslijn 298">
              <a:extLst>
                <a:ext uri="{FF2B5EF4-FFF2-40B4-BE49-F238E27FC236}">
                  <a16:creationId xmlns:a16="http://schemas.microsoft.com/office/drawing/2014/main" id="{0B99BAA0-3DBE-5E95-AA4B-559C78925D27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1753861" y="3978682"/>
              <a:ext cx="5208721" cy="257426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Rechte verbindingslijn 298">
              <a:extLst>
                <a:ext uri="{FF2B5EF4-FFF2-40B4-BE49-F238E27FC236}">
                  <a16:creationId xmlns:a16="http://schemas.microsoft.com/office/drawing/2014/main" id="{E0FD7DF4-B2AC-711B-1C81-1372E5866F62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 flipH="1">
              <a:off x="1753861" y="4090095"/>
              <a:ext cx="5710629" cy="813101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6036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9634339" y="5813162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WR14</a:t>
            </a:r>
          </a:p>
        </p:txBody>
      </p: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stCxn id="67" idx="1"/>
            <a:endCxn id="41" idx="3"/>
          </p:cNvCxnSpPr>
          <p:nvPr/>
        </p:nvCxnSpPr>
        <p:spPr>
          <a:xfrm flipH="1">
            <a:off x="8615090" y="6130160"/>
            <a:ext cx="10192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31A13BE2-3164-4DBA-B37B-1B3896A2C668}"/>
              </a:ext>
            </a:extLst>
          </p:cNvPr>
          <p:cNvSpPr/>
          <p:nvPr/>
        </p:nvSpPr>
        <p:spPr>
          <a:xfrm>
            <a:off x="9634338" y="3886217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WR12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D884AD7-E48F-4CB2-882B-A4971E145796}"/>
              </a:ext>
            </a:extLst>
          </p:cNvPr>
          <p:cNvCxnSpPr>
            <a:cxnSpLocks/>
            <a:stCxn id="25" idx="1"/>
            <a:endCxn id="23" idx="3"/>
          </p:cNvCxnSpPr>
          <p:nvPr/>
        </p:nvCxnSpPr>
        <p:spPr>
          <a:xfrm flipH="1">
            <a:off x="8615090" y="4203215"/>
            <a:ext cx="101924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D1D34BEC-31CF-4010-8F66-D486CBFDD04D}"/>
              </a:ext>
            </a:extLst>
          </p:cNvPr>
          <p:cNvSpPr/>
          <p:nvPr/>
        </p:nvSpPr>
        <p:spPr>
          <a:xfrm>
            <a:off x="3445134" y="4852802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Right09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445134" y="3886217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Right08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4C3410C0-D6E6-427B-AC48-98AFD46EF049}"/>
              </a:ext>
            </a:extLst>
          </p:cNvPr>
          <p:cNvSpPr/>
          <p:nvPr/>
        </p:nvSpPr>
        <p:spPr>
          <a:xfrm>
            <a:off x="6539737" y="3886217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BAU07</a:t>
            </a:r>
          </a:p>
        </p:txBody>
      </p: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ADE58452-A1E6-48BC-AD66-94EC7F248F82}"/>
              </a:ext>
            </a:extLst>
          </p:cNvPr>
          <p:cNvCxnSpPr>
            <a:cxnSpLocks/>
            <a:stCxn id="21" idx="3"/>
            <a:endCxn id="28" idx="1"/>
          </p:cNvCxnSpPr>
          <p:nvPr/>
        </p:nvCxnSpPr>
        <p:spPr>
          <a:xfrm flipV="1">
            <a:off x="5520487" y="5152309"/>
            <a:ext cx="1019250" cy="174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5520487" y="4203215"/>
            <a:ext cx="10192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hoek 40">
            <a:extLst>
              <a:ext uri="{FF2B5EF4-FFF2-40B4-BE49-F238E27FC236}">
                <a16:creationId xmlns:a16="http://schemas.microsoft.com/office/drawing/2014/main" id="{A09C362B-5206-4EFD-B080-32DAA51A7B9E}"/>
              </a:ext>
            </a:extLst>
          </p:cNvPr>
          <p:cNvSpPr/>
          <p:nvPr/>
        </p:nvSpPr>
        <p:spPr>
          <a:xfrm>
            <a:off x="6539737" y="5813162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BAU09</a:t>
            </a: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2CE6E38C-226F-49C3-94AB-E7E9FBFAA381}"/>
              </a:ext>
            </a:extLst>
          </p:cNvPr>
          <p:cNvSpPr/>
          <p:nvPr/>
        </p:nvSpPr>
        <p:spPr>
          <a:xfrm>
            <a:off x="3445134" y="5801896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Right10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B32DAA72-8D88-4CC8-88CB-4EFCE4E3D910}"/>
              </a:ext>
            </a:extLst>
          </p:cNvPr>
          <p:cNvCxnSpPr>
            <a:cxnSpLocks/>
            <a:stCxn id="70" idx="3"/>
            <a:endCxn id="42" idx="1"/>
          </p:cNvCxnSpPr>
          <p:nvPr/>
        </p:nvCxnSpPr>
        <p:spPr>
          <a:xfrm>
            <a:off x="2425884" y="5171700"/>
            <a:ext cx="1019250" cy="9471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4B931843-7F05-4F7D-BB86-1079E9E76864}"/>
              </a:ext>
            </a:extLst>
          </p:cNvPr>
          <p:cNvCxnSpPr>
            <a:cxnSpLocks/>
            <a:stCxn id="42" idx="3"/>
            <a:endCxn id="41" idx="1"/>
          </p:cNvCxnSpPr>
          <p:nvPr/>
        </p:nvCxnSpPr>
        <p:spPr>
          <a:xfrm>
            <a:off x="5520487" y="6118894"/>
            <a:ext cx="1019250" cy="112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hoek 69">
            <a:extLst>
              <a:ext uri="{FF2B5EF4-FFF2-40B4-BE49-F238E27FC236}">
                <a16:creationId xmlns:a16="http://schemas.microsoft.com/office/drawing/2014/main" id="{76050296-00A1-4E4A-8555-D62F4E1DFA80}"/>
              </a:ext>
            </a:extLst>
          </p:cNvPr>
          <p:cNvSpPr/>
          <p:nvPr/>
        </p:nvSpPr>
        <p:spPr>
          <a:xfrm>
            <a:off x="350531" y="4854702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Housing</a:t>
            </a:r>
            <a:endParaRPr lang="nl-NL" dirty="0">
              <a:solidFill>
                <a:schemeClr val="tx1"/>
              </a:solidFill>
            </a:endParaRPr>
          </a:p>
          <a:p>
            <a:pPr algn="ctr"/>
            <a:r>
              <a:rPr lang="nl-NL" dirty="0">
                <a:solidFill>
                  <a:schemeClr val="tx1"/>
                </a:solidFill>
              </a:rPr>
              <a:t>Company P08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F7030E1D-25AB-41D5-84C8-D728BEF49AD0}"/>
              </a:ext>
            </a:extLst>
          </p:cNvPr>
          <p:cNvSpPr/>
          <p:nvPr/>
        </p:nvSpPr>
        <p:spPr>
          <a:xfrm>
            <a:off x="6539737" y="4835311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BAU08</a:t>
            </a:r>
          </a:p>
        </p:txBody>
      </p:sp>
      <p:sp>
        <p:nvSpPr>
          <p:cNvPr id="29" name="Rechthoek 28">
            <a:extLst>
              <a:ext uri="{FF2B5EF4-FFF2-40B4-BE49-F238E27FC236}">
                <a16:creationId xmlns:a16="http://schemas.microsoft.com/office/drawing/2014/main" id="{E5B2072A-DAB3-4D19-B4A4-C8E34A463001}"/>
              </a:ext>
            </a:extLst>
          </p:cNvPr>
          <p:cNvSpPr/>
          <p:nvPr/>
        </p:nvSpPr>
        <p:spPr>
          <a:xfrm>
            <a:off x="9634340" y="4828050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WR13</a:t>
            </a:r>
          </a:p>
        </p:txBody>
      </p: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BA80F5D1-2B72-435F-A241-7596BAA66F31}"/>
              </a:ext>
            </a:extLst>
          </p:cNvPr>
          <p:cNvCxnSpPr>
            <a:cxnSpLocks/>
            <a:stCxn id="70" idx="3"/>
            <a:endCxn id="22" idx="1"/>
          </p:cNvCxnSpPr>
          <p:nvPr/>
        </p:nvCxnSpPr>
        <p:spPr>
          <a:xfrm flipV="1">
            <a:off x="2425884" y="4203215"/>
            <a:ext cx="1019250" cy="9684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F60F52CF-7BE3-449C-B81A-B9B3768CF16F}"/>
              </a:ext>
            </a:extLst>
          </p:cNvPr>
          <p:cNvCxnSpPr>
            <a:cxnSpLocks/>
            <a:stCxn id="70" idx="3"/>
            <a:endCxn id="21" idx="1"/>
          </p:cNvCxnSpPr>
          <p:nvPr/>
        </p:nvCxnSpPr>
        <p:spPr>
          <a:xfrm flipV="1">
            <a:off x="2425884" y="5169800"/>
            <a:ext cx="1019250" cy="19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38">
            <a:extLst>
              <a:ext uri="{FF2B5EF4-FFF2-40B4-BE49-F238E27FC236}">
                <a16:creationId xmlns:a16="http://schemas.microsoft.com/office/drawing/2014/main" id="{E3F59F44-DE34-4127-AF4D-DC1B489824F3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V="1">
            <a:off x="8615090" y="5145048"/>
            <a:ext cx="1019250" cy="72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392C1BC-4D20-900D-397A-688D67388E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28"/>
          <a:stretch/>
        </p:blipFill>
        <p:spPr>
          <a:xfrm>
            <a:off x="4482811" y="336013"/>
            <a:ext cx="6098104" cy="304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204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/>
        </p:nvGraphicFramePr>
        <p:xfrm>
          <a:off x="148570" y="243840"/>
          <a:ext cx="2607916" cy="63703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12103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02708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69310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335156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P01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Carlos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P02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Thomas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P03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Elisabeth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nl-NL" sz="16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P04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  <a:endParaRPr lang="nl-NL" sz="16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P05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Anna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P06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Cooperation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P07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Capital</a:t>
                      </a:r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Bank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P08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Housing</a:t>
                      </a:r>
                      <a:r>
                        <a:rPr lang="nl-NL" sz="1600" dirty="0"/>
                        <a:t> Company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335156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</a:tbl>
          </a:graphicData>
        </a:graphic>
      </p:graphicFrame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F22B4A51-238F-4346-96F2-8A0AAE2405BB}"/>
              </a:ext>
            </a:extLst>
          </p:cNvPr>
          <p:cNvCxnSpPr>
            <a:cxnSpLocks/>
          </p:cNvCxnSpPr>
          <p:nvPr/>
        </p:nvCxnSpPr>
        <p:spPr>
          <a:xfrm>
            <a:off x="2761861" y="1085070"/>
            <a:ext cx="753984" cy="5657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el 8">
            <a:extLst>
              <a:ext uri="{FF2B5EF4-FFF2-40B4-BE49-F238E27FC236}">
                <a16:creationId xmlns:a16="http://schemas.microsoft.com/office/drawing/2014/main" id="{2D0950F9-AF94-1DA6-76F7-847954506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99176"/>
              </p:ext>
            </p:extLst>
          </p:nvPr>
        </p:nvGraphicFramePr>
        <p:xfrm>
          <a:off x="3524147" y="246190"/>
          <a:ext cx="3128123" cy="64008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8973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1008709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193568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36873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</a:tblGrid>
              <a:tr h="33387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dirty="0" err="1"/>
                        <a:t>r_id</a:t>
                      </a:r>
                      <a:endParaRPr lang="nl-NL" sz="18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Right01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Right02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1/2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Right02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1/2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Right03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Right04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9/10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Right04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1/10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Right05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Right06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Right07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Usufruct</a:t>
                      </a:r>
                      <a:endParaRPr lang="nl-NL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Right08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Ownership</a:t>
                      </a:r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Right09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Ownership</a:t>
                      </a:r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Right10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Ownership</a:t>
                      </a:r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Restr01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3338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/>
        </p:nvGraphicFramePr>
        <p:xfrm>
          <a:off x="7571292" y="245084"/>
          <a:ext cx="1142052" cy="63703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5742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33207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BAU01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BAU02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BAU03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BAU04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BAU05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BAU06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BAU07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BAU08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BAU09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116147"/>
              </p:ext>
            </p:extLst>
          </p:nvPr>
        </p:nvGraphicFramePr>
        <p:xfrm>
          <a:off x="9556344" y="243840"/>
          <a:ext cx="2545460" cy="63703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85418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3491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34481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391886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33207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WR01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WR02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WR03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WR04</a:t>
                      </a:r>
                      <a:endParaRPr lang="nl-NL" sz="16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WR05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WR06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WR07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WR08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WR09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WR10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WR11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WR12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WR13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WR14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33207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WR21</a:t>
                      </a:r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R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</a:tbl>
          </a:graphicData>
        </a:graphic>
      </p:graphicFrame>
      <p:cxnSp>
        <p:nvCxnSpPr>
          <p:cNvPr id="14" name="Rechte verbindingslijn 12">
            <a:extLst>
              <a:ext uri="{FF2B5EF4-FFF2-40B4-BE49-F238E27FC236}">
                <a16:creationId xmlns:a16="http://schemas.microsoft.com/office/drawing/2014/main" id="{D392ECCC-A26D-7098-4547-7F950A3B0941}"/>
              </a:ext>
            </a:extLst>
          </p:cNvPr>
          <p:cNvCxnSpPr>
            <a:cxnSpLocks/>
          </p:cNvCxnSpPr>
          <p:nvPr/>
        </p:nvCxnSpPr>
        <p:spPr>
          <a:xfrm>
            <a:off x="2761861" y="1436718"/>
            <a:ext cx="753984" cy="2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12">
            <a:extLst>
              <a:ext uri="{FF2B5EF4-FFF2-40B4-BE49-F238E27FC236}">
                <a16:creationId xmlns:a16="http://schemas.microsoft.com/office/drawing/2014/main" id="{091604D9-B00B-2B16-509F-5BB8D7B51165}"/>
              </a:ext>
            </a:extLst>
          </p:cNvPr>
          <p:cNvCxnSpPr>
            <a:cxnSpLocks/>
          </p:cNvCxnSpPr>
          <p:nvPr/>
        </p:nvCxnSpPr>
        <p:spPr>
          <a:xfrm>
            <a:off x="2761861" y="752475"/>
            <a:ext cx="758659" cy="2350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12">
            <a:extLst>
              <a:ext uri="{FF2B5EF4-FFF2-40B4-BE49-F238E27FC236}">
                <a16:creationId xmlns:a16="http://schemas.microsoft.com/office/drawing/2014/main" id="{8A64EA41-788E-DED8-3FE7-6998B8422CCA}"/>
              </a:ext>
            </a:extLst>
          </p:cNvPr>
          <p:cNvCxnSpPr>
            <a:cxnSpLocks/>
          </p:cNvCxnSpPr>
          <p:nvPr/>
        </p:nvCxnSpPr>
        <p:spPr>
          <a:xfrm>
            <a:off x="2754599" y="1778061"/>
            <a:ext cx="753984" cy="2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12">
            <a:extLst>
              <a:ext uri="{FF2B5EF4-FFF2-40B4-BE49-F238E27FC236}">
                <a16:creationId xmlns:a16="http://schemas.microsoft.com/office/drawing/2014/main" id="{4BC3ED84-EDE8-D438-B0F9-74253AA6C719}"/>
              </a:ext>
            </a:extLst>
          </p:cNvPr>
          <p:cNvCxnSpPr>
            <a:cxnSpLocks/>
          </p:cNvCxnSpPr>
          <p:nvPr/>
        </p:nvCxnSpPr>
        <p:spPr>
          <a:xfrm>
            <a:off x="2754599" y="2077336"/>
            <a:ext cx="753984" cy="2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12">
            <a:extLst>
              <a:ext uri="{FF2B5EF4-FFF2-40B4-BE49-F238E27FC236}">
                <a16:creationId xmlns:a16="http://schemas.microsoft.com/office/drawing/2014/main" id="{67874381-F463-A5D2-D651-90A3004E5850}"/>
              </a:ext>
            </a:extLst>
          </p:cNvPr>
          <p:cNvCxnSpPr>
            <a:cxnSpLocks/>
          </p:cNvCxnSpPr>
          <p:nvPr/>
        </p:nvCxnSpPr>
        <p:spPr>
          <a:xfrm>
            <a:off x="2754599" y="2423331"/>
            <a:ext cx="753984" cy="2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12">
            <a:extLst>
              <a:ext uri="{FF2B5EF4-FFF2-40B4-BE49-F238E27FC236}">
                <a16:creationId xmlns:a16="http://schemas.microsoft.com/office/drawing/2014/main" id="{49A60FDB-CA84-0F38-925A-7F416500B8CD}"/>
              </a:ext>
            </a:extLst>
          </p:cNvPr>
          <p:cNvCxnSpPr>
            <a:cxnSpLocks/>
          </p:cNvCxnSpPr>
          <p:nvPr/>
        </p:nvCxnSpPr>
        <p:spPr>
          <a:xfrm>
            <a:off x="2769643" y="2423331"/>
            <a:ext cx="746202" cy="357773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12">
            <a:extLst>
              <a:ext uri="{FF2B5EF4-FFF2-40B4-BE49-F238E27FC236}">
                <a16:creationId xmlns:a16="http://schemas.microsoft.com/office/drawing/2014/main" id="{195FED57-A2D4-A1F2-5DD8-0F6669F14F4F}"/>
              </a:ext>
            </a:extLst>
          </p:cNvPr>
          <p:cNvCxnSpPr>
            <a:cxnSpLocks/>
          </p:cNvCxnSpPr>
          <p:nvPr/>
        </p:nvCxnSpPr>
        <p:spPr>
          <a:xfrm>
            <a:off x="2777425" y="2423331"/>
            <a:ext cx="738420" cy="730416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12">
            <a:extLst>
              <a:ext uri="{FF2B5EF4-FFF2-40B4-BE49-F238E27FC236}">
                <a16:creationId xmlns:a16="http://schemas.microsoft.com/office/drawing/2014/main" id="{29E92E5A-1407-3740-C3A3-D6063B43B29A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761861" y="2781104"/>
            <a:ext cx="762286" cy="665486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12">
            <a:extLst>
              <a:ext uri="{FF2B5EF4-FFF2-40B4-BE49-F238E27FC236}">
                <a16:creationId xmlns:a16="http://schemas.microsoft.com/office/drawing/2014/main" id="{ECD62C3B-DF0A-9D6F-A81C-FFD4AC8416BD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769643" y="1785063"/>
            <a:ext cx="754504" cy="1661527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12">
            <a:extLst>
              <a:ext uri="{FF2B5EF4-FFF2-40B4-BE49-F238E27FC236}">
                <a16:creationId xmlns:a16="http://schemas.microsoft.com/office/drawing/2014/main" id="{BD3856B5-127C-6F5E-BD43-955CD92C6010}"/>
              </a:ext>
            </a:extLst>
          </p:cNvPr>
          <p:cNvCxnSpPr>
            <a:cxnSpLocks/>
            <a:stCxn id="16" idx="1"/>
          </p:cNvCxnSpPr>
          <p:nvPr/>
        </p:nvCxnSpPr>
        <p:spPr>
          <a:xfrm rot="10800000" flipV="1">
            <a:off x="3290885" y="3446589"/>
            <a:ext cx="233263" cy="2658909"/>
          </a:xfrm>
          <a:prstGeom prst="bentConnector2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chte verbindingslijn 12">
            <a:extLst>
              <a:ext uri="{FF2B5EF4-FFF2-40B4-BE49-F238E27FC236}">
                <a16:creationId xmlns:a16="http://schemas.microsoft.com/office/drawing/2014/main" id="{04D4FEC9-5068-FEEA-A1A8-3E626757E10D}"/>
              </a:ext>
            </a:extLst>
          </p:cNvPr>
          <p:cNvCxnSpPr>
            <a:cxnSpLocks/>
          </p:cNvCxnSpPr>
          <p:nvPr/>
        </p:nvCxnSpPr>
        <p:spPr>
          <a:xfrm>
            <a:off x="3303892" y="6102696"/>
            <a:ext cx="220254" cy="0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12">
            <a:extLst>
              <a:ext uri="{FF2B5EF4-FFF2-40B4-BE49-F238E27FC236}">
                <a16:creationId xmlns:a16="http://schemas.microsoft.com/office/drawing/2014/main" id="{79CFA1AE-539E-7757-DA96-BE649C5420DB}"/>
              </a:ext>
            </a:extLst>
          </p:cNvPr>
          <p:cNvCxnSpPr>
            <a:cxnSpLocks/>
          </p:cNvCxnSpPr>
          <p:nvPr/>
        </p:nvCxnSpPr>
        <p:spPr>
          <a:xfrm>
            <a:off x="2761861" y="3153747"/>
            <a:ext cx="753984" cy="6078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12">
            <a:extLst>
              <a:ext uri="{FF2B5EF4-FFF2-40B4-BE49-F238E27FC236}">
                <a16:creationId xmlns:a16="http://schemas.microsoft.com/office/drawing/2014/main" id="{5B6DDB95-1AC7-4205-80C4-7C56FDFDA8C9}"/>
              </a:ext>
            </a:extLst>
          </p:cNvPr>
          <p:cNvCxnSpPr>
            <a:cxnSpLocks/>
          </p:cNvCxnSpPr>
          <p:nvPr/>
        </p:nvCxnSpPr>
        <p:spPr>
          <a:xfrm>
            <a:off x="2769643" y="3153747"/>
            <a:ext cx="738940" cy="9237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12">
            <a:extLst>
              <a:ext uri="{FF2B5EF4-FFF2-40B4-BE49-F238E27FC236}">
                <a16:creationId xmlns:a16="http://schemas.microsoft.com/office/drawing/2014/main" id="{DB05B5B5-68BA-5CE1-33B3-F60234C28678}"/>
              </a:ext>
            </a:extLst>
          </p:cNvPr>
          <p:cNvCxnSpPr>
            <a:cxnSpLocks/>
          </p:cNvCxnSpPr>
          <p:nvPr/>
        </p:nvCxnSpPr>
        <p:spPr>
          <a:xfrm>
            <a:off x="2754079" y="3166741"/>
            <a:ext cx="770068" cy="13520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chte verbindingslijn 12">
            <a:extLst>
              <a:ext uri="{FF2B5EF4-FFF2-40B4-BE49-F238E27FC236}">
                <a16:creationId xmlns:a16="http://schemas.microsoft.com/office/drawing/2014/main" id="{691778D8-050F-57DD-5B24-4C34266C1B92}"/>
              </a:ext>
            </a:extLst>
          </p:cNvPr>
          <p:cNvCxnSpPr>
            <a:cxnSpLocks/>
          </p:cNvCxnSpPr>
          <p:nvPr/>
        </p:nvCxnSpPr>
        <p:spPr>
          <a:xfrm>
            <a:off x="6630411" y="752475"/>
            <a:ext cx="940881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Rechte verbindingslijn 12">
            <a:extLst>
              <a:ext uri="{FF2B5EF4-FFF2-40B4-BE49-F238E27FC236}">
                <a16:creationId xmlns:a16="http://schemas.microsoft.com/office/drawing/2014/main" id="{38CC5B0A-E5C9-2371-CA52-FB37E9F88D17}"/>
              </a:ext>
            </a:extLst>
          </p:cNvPr>
          <p:cNvCxnSpPr>
            <a:cxnSpLocks/>
          </p:cNvCxnSpPr>
          <p:nvPr/>
        </p:nvCxnSpPr>
        <p:spPr>
          <a:xfrm>
            <a:off x="6630411" y="1085070"/>
            <a:ext cx="940881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Rechte verbindingslijn 12">
            <a:extLst>
              <a:ext uri="{FF2B5EF4-FFF2-40B4-BE49-F238E27FC236}">
                <a16:creationId xmlns:a16="http://schemas.microsoft.com/office/drawing/2014/main" id="{BA926D30-6BE5-8E37-BB1C-BF1FD977646A}"/>
              </a:ext>
            </a:extLst>
          </p:cNvPr>
          <p:cNvCxnSpPr>
            <a:cxnSpLocks/>
          </p:cNvCxnSpPr>
          <p:nvPr/>
        </p:nvCxnSpPr>
        <p:spPr>
          <a:xfrm flipV="1">
            <a:off x="6641340" y="1105608"/>
            <a:ext cx="913320" cy="396398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Rechte verbindingslijn 12">
            <a:extLst>
              <a:ext uri="{FF2B5EF4-FFF2-40B4-BE49-F238E27FC236}">
                <a16:creationId xmlns:a16="http://schemas.microsoft.com/office/drawing/2014/main" id="{97E81537-23FC-42BD-C859-BAE79DE38027}"/>
              </a:ext>
            </a:extLst>
          </p:cNvPr>
          <p:cNvCxnSpPr>
            <a:cxnSpLocks/>
          </p:cNvCxnSpPr>
          <p:nvPr/>
        </p:nvCxnSpPr>
        <p:spPr>
          <a:xfrm flipV="1">
            <a:off x="6652269" y="1417665"/>
            <a:ext cx="917691" cy="36815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chte verbindingslijn 12">
            <a:extLst>
              <a:ext uri="{FF2B5EF4-FFF2-40B4-BE49-F238E27FC236}">
                <a16:creationId xmlns:a16="http://schemas.microsoft.com/office/drawing/2014/main" id="{CB60BCD2-82C6-8B96-697A-01D0C6942B4F}"/>
              </a:ext>
            </a:extLst>
          </p:cNvPr>
          <p:cNvCxnSpPr>
            <a:cxnSpLocks/>
          </p:cNvCxnSpPr>
          <p:nvPr/>
        </p:nvCxnSpPr>
        <p:spPr>
          <a:xfrm flipV="1">
            <a:off x="6653601" y="1746006"/>
            <a:ext cx="901059" cy="401501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chte verbindingslijn 12">
            <a:extLst>
              <a:ext uri="{FF2B5EF4-FFF2-40B4-BE49-F238E27FC236}">
                <a16:creationId xmlns:a16="http://schemas.microsoft.com/office/drawing/2014/main" id="{0AF78AC6-2950-266B-7780-5B7EDB57EABD}"/>
              </a:ext>
            </a:extLst>
          </p:cNvPr>
          <p:cNvCxnSpPr>
            <a:cxnSpLocks/>
          </p:cNvCxnSpPr>
          <p:nvPr/>
        </p:nvCxnSpPr>
        <p:spPr>
          <a:xfrm flipV="1">
            <a:off x="6666641" y="1743819"/>
            <a:ext cx="909877" cy="679512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Rechte verbindingslijn 12">
            <a:extLst>
              <a:ext uri="{FF2B5EF4-FFF2-40B4-BE49-F238E27FC236}">
                <a16:creationId xmlns:a16="http://schemas.microsoft.com/office/drawing/2014/main" id="{ED397FDF-FB81-D179-775A-C4C6D0FE2178}"/>
              </a:ext>
            </a:extLst>
          </p:cNvPr>
          <p:cNvCxnSpPr>
            <a:cxnSpLocks/>
          </p:cNvCxnSpPr>
          <p:nvPr/>
        </p:nvCxnSpPr>
        <p:spPr>
          <a:xfrm flipV="1">
            <a:off x="6641340" y="2077336"/>
            <a:ext cx="935178" cy="703768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chte verbindingslijn 12">
            <a:extLst>
              <a:ext uri="{FF2B5EF4-FFF2-40B4-BE49-F238E27FC236}">
                <a16:creationId xmlns:a16="http://schemas.microsoft.com/office/drawing/2014/main" id="{D1881E79-E43F-1C22-944E-5BB20D3F58AC}"/>
              </a:ext>
            </a:extLst>
          </p:cNvPr>
          <p:cNvCxnSpPr>
            <a:cxnSpLocks/>
          </p:cNvCxnSpPr>
          <p:nvPr/>
        </p:nvCxnSpPr>
        <p:spPr>
          <a:xfrm flipV="1">
            <a:off x="6651138" y="2408853"/>
            <a:ext cx="925380" cy="697374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Rechte verbindingslijn 12">
            <a:extLst>
              <a:ext uri="{FF2B5EF4-FFF2-40B4-BE49-F238E27FC236}">
                <a16:creationId xmlns:a16="http://schemas.microsoft.com/office/drawing/2014/main" id="{E568D290-48C3-75A6-E599-D05A1FDF59D8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6652270" y="2408853"/>
            <a:ext cx="924248" cy="1037737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Rechte verbindingslijn 12">
            <a:extLst>
              <a:ext uri="{FF2B5EF4-FFF2-40B4-BE49-F238E27FC236}">
                <a16:creationId xmlns:a16="http://schemas.microsoft.com/office/drawing/2014/main" id="{33F2D421-F1A6-2BE3-576A-D28247A1D800}"/>
              </a:ext>
            </a:extLst>
          </p:cNvPr>
          <p:cNvCxnSpPr>
            <a:cxnSpLocks/>
          </p:cNvCxnSpPr>
          <p:nvPr/>
        </p:nvCxnSpPr>
        <p:spPr>
          <a:xfrm flipV="1">
            <a:off x="6666641" y="2408853"/>
            <a:ext cx="909877" cy="3703174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Rechte verbindingslijn 12">
            <a:extLst>
              <a:ext uri="{FF2B5EF4-FFF2-40B4-BE49-F238E27FC236}">
                <a16:creationId xmlns:a16="http://schemas.microsoft.com/office/drawing/2014/main" id="{0DF37C14-E9F8-DD01-F060-2E2D6CC21E50}"/>
              </a:ext>
            </a:extLst>
          </p:cNvPr>
          <p:cNvCxnSpPr>
            <a:cxnSpLocks/>
          </p:cNvCxnSpPr>
          <p:nvPr/>
        </p:nvCxnSpPr>
        <p:spPr>
          <a:xfrm flipV="1">
            <a:off x="6651138" y="2781104"/>
            <a:ext cx="918822" cy="9706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12">
            <a:extLst>
              <a:ext uri="{FF2B5EF4-FFF2-40B4-BE49-F238E27FC236}">
                <a16:creationId xmlns:a16="http://schemas.microsoft.com/office/drawing/2014/main" id="{9A308A26-CC76-ECFB-6E76-C0490A27AA68}"/>
              </a:ext>
            </a:extLst>
          </p:cNvPr>
          <p:cNvCxnSpPr>
            <a:cxnSpLocks/>
          </p:cNvCxnSpPr>
          <p:nvPr/>
        </p:nvCxnSpPr>
        <p:spPr>
          <a:xfrm flipV="1">
            <a:off x="6651138" y="3106227"/>
            <a:ext cx="903522" cy="9706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Rechte verbindingslijn 12">
            <a:extLst>
              <a:ext uri="{FF2B5EF4-FFF2-40B4-BE49-F238E27FC236}">
                <a16:creationId xmlns:a16="http://schemas.microsoft.com/office/drawing/2014/main" id="{50FC2C1D-3813-4628-643D-5DB3BE106B66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641340" y="3430244"/>
            <a:ext cx="929952" cy="10044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Rechte verbindingslijn 12">
            <a:extLst>
              <a:ext uri="{FF2B5EF4-FFF2-40B4-BE49-F238E27FC236}">
                <a16:creationId xmlns:a16="http://schemas.microsoft.com/office/drawing/2014/main" id="{32CF50B2-615F-85AA-9D99-FC390740DC4B}"/>
              </a:ext>
            </a:extLst>
          </p:cNvPr>
          <p:cNvCxnSpPr>
            <a:cxnSpLocks/>
          </p:cNvCxnSpPr>
          <p:nvPr/>
        </p:nvCxnSpPr>
        <p:spPr>
          <a:xfrm>
            <a:off x="8713343" y="752475"/>
            <a:ext cx="843001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Rechte verbindingslijn 12">
            <a:extLst>
              <a:ext uri="{FF2B5EF4-FFF2-40B4-BE49-F238E27FC236}">
                <a16:creationId xmlns:a16="http://schemas.microsoft.com/office/drawing/2014/main" id="{9E3CEEF5-64D4-1D71-43DD-D452848AE971}"/>
              </a:ext>
            </a:extLst>
          </p:cNvPr>
          <p:cNvCxnSpPr>
            <a:cxnSpLocks/>
          </p:cNvCxnSpPr>
          <p:nvPr/>
        </p:nvCxnSpPr>
        <p:spPr>
          <a:xfrm flipV="1">
            <a:off x="8713343" y="1105608"/>
            <a:ext cx="843001" cy="4415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Rechte verbindingslijn 12">
            <a:extLst>
              <a:ext uri="{FF2B5EF4-FFF2-40B4-BE49-F238E27FC236}">
                <a16:creationId xmlns:a16="http://schemas.microsoft.com/office/drawing/2014/main" id="{B26DF2AA-D73E-D216-CD04-6FD8EDC24065}"/>
              </a:ext>
            </a:extLst>
          </p:cNvPr>
          <p:cNvCxnSpPr>
            <a:cxnSpLocks/>
          </p:cNvCxnSpPr>
          <p:nvPr/>
        </p:nvCxnSpPr>
        <p:spPr>
          <a:xfrm>
            <a:off x="8713343" y="1110023"/>
            <a:ext cx="843001" cy="1996204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Rechte verbindingslijn 12">
            <a:extLst>
              <a:ext uri="{FF2B5EF4-FFF2-40B4-BE49-F238E27FC236}">
                <a16:creationId xmlns:a16="http://schemas.microsoft.com/office/drawing/2014/main" id="{F570A8CA-354D-26E9-211A-C0016367E399}"/>
              </a:ext>
            </a:extLst>
          </p:cNvPr>
          <p:cNvCxnSpPr>
            <a:cxnSpLocks/>
          </p:cNvCxnSpPr>
          <p:nvPr/>
        </p:nvCxnSpPr>
        <p:spPr>
          <a:xfrm>
            <a:off x="8713343" y="1110023"/>
            <a:ext cx="843001" cy="2651573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Rechte verbindingslijn 12">
            <a:extLst>
              <a:ext uri="{FF2B5EF4-FFF2-40B4-BE49-F238E27FC236}">
                <a16:creationId xmlns:a16="http://schemas.microsoft.com/office/drawing/2014/main" id="{EA0AA208-C8F7-817F-A5D2-50709BA2B491}"/>
              </a:ext>
            </a:extLst>
          </p:cNvPr>
          <p:cNvCxnSpPr>
            <a:cxnSpLocks/>
          </p:cNvCxnSpPr>
          <p:nvPr/>
        </p:nvCxnSpPr>
        <p:spPr>
          <a:xfrm flipV="1">
            <a:off x="8703482" y="1417665"/>
            <a:ext cx="852862" cy="21189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Rechte verbindingslijn 12">
            <a:extLst>
              <a:ext uri="{FF2B5EF4-FFF2-40B4-BE49-F238E27FC236}">
                <a16:creationId xmlns:a16="http://schemas.microsoft.com/office/drawing/2014/main" id="{3CA0D7AE-8D28-2D86-4634-E83EE9C6A0BC}"/>
              </a:ext>
            </a:extLst>
          </p:cNvPr>
          <p:cNvCxnSpPr>
            <a:cxnSpLocks/>
          </p:cNvCxnSpPr>
          <p:nvPr/>
        </p:nvCxnSpPr>
        <p:spPr>
          <a:xfrm>
            <a:off x="8705744" y="1476373"/>
            <a:ext cx="850600" cy="600963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chte verbindingslijn 12">
            <a:extLst>
              <a:ext uri="{FF2B5EF4-FFF2-40B4-BE49-F238E27FC236}">
                <a16:creationId xmlns:a16="http://schemas.microsoft.com/office/drawing/2014/main" id="{65A504D7-B909-4283-5434-C12CC519C5EA}"/>
              </a:ext>
            </a:extLst>
          </p:cNvPr>
          <p:cNvCxnSpPr>
            <a:cxnSpLocks/>
          </p:cNvCxnSpPr>
          <p:nvPr/>
        </p:nvCxnSpPr>
        <p:spPr>
          <a:xfrm>
            <a:off x="8703482" y="2077336"/>
            <a:ext cx="852862" cy="4379448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Rechte verbindingslijn 12">
            <a:extLst>
              <a:ext uri="{FF2B5EF4-FFF2-40B4-BE49-F238E27FC236}">
                <a16:creationId xmlns:a16="http://schemas.microsoft.com/office/drawing/2014/main" id="{EEA3E41D-DC3D-D072-2C9B-521A6C1DE81C}"/>
              </a:ext>
            </a:extLst>
          </p:cNvPr>
          <p:cNvCxnSpPr>
            <a:cxnSpLocks/>
          </p:cNvCxnSpPr>
          <p:nvPr/>
        </p:nvCxnSpPr>
        <p:spPr>
          <a:xfrm>
            <a:off x="8714675" y="1479586"/>
            <a:ext cx="841669" cy="943745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Rechte verbindingslijn 12">
            <a:extLst>
              <a:ext uri="{FF2B5EF4-FFF2-40B4-BE49-F238E27FC236}">
                <a16:creationId xmlns:a16="http://schemas.microsoft.com/office/drawing/2014/main" id="{F54357AE-67B8-D5FA-ADCC-F2567BF0C583}"/>
              </a:ext>
            </a:extLst>
          </p:cNvPr>
          <p:cNvCxnSpPr>
            <a:cxnSpLocks/>
          </p:cNvCxnSpPr>
          <p:nvPr/>
        </p:nvCxnSpPr>
        <p:spPr>
          <a:xfrm>
            <a:off x="8705744" y="1480314"/>
            <a:ext cx="850600" cy="130079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12">
            <a:extLst>
              <a:ext uri="{FF2B5EF4-FFF2-40B4-BE49-F238E27FC236}">
                <a16:creationId xmlns:a16="http://schemas.microsoft.com/office/drawing/2014/main" id="{1003C533-46A2-F027-1C60-EA8664E3EF07}"/>
              </a:ext>
            </a:extLst>
          </p:cNvPr>
          <p:cNvCxnSpPr>
            <a:cxnSpLocks/>
          </p:cNvCxnSpPr>
          <p:nvPr/>
        </p:nvCxnSpPr>
        <p:spPr>
          <a:xfrm>
            <a:off x="8703482" y="1778061"/>
            <a:ext cx="852862" cy="7002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Rechte verbindingslijn 12">
            <a:extLst>
              <a:ext uri="{FF2B5EF4-FFF2-40B4-BE49-F238E27FC236}">
                <a16:creationId xmlns:a16="http://schemas.microsoft.com/office/drawing/2014/main" id="{38EB05FF-ECA3-9494-3F34-0CD9E19E1AE1}"/>
              </a:ext>
            </a:extLst>
          </p:cNvPr>
          <p:cNvCxnSpPr>
            <a:cxnSpLocks/>
          </p:cNvCxnSpPr>
          <p:nvPr/>
        </p:nvCxnSpPr>
        <p:spPr>
          <a:xfrm>
            <a:off x="8713343" y="2077336"/>
            <a:ext cx="843001" cy="3073162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Rechte verbindingslijn 12">
            <a:extLst>
              <a:ext uri="{FF2B5EF4-FFF2-40B4-BE49-F238E27FC236}">
                <a16:creationId xmlns:a16="http://schemas.microsoft.com/office/drawing/2014/main" id="{A9402F61-BB8C-D5AE-8906-3C72522F4FE4}"/>
              </a:ext>
            </a:extLst>
          </p:cNvPr>
          <p:cNvCxnSpPr>
            <a:cxnSpLocks/>
          </p:cNvCxnSpPr>
          <p:nvPr/>
        </p:nvCxnSpPr>
        <p:spPr>
          <a:xfrm>
            <a:off x="8706785" y="1505986"/>
            <a:ext cx="937578" cy="3412104"/>
          </a:xfrm>
          <a:prstGeom prst="line">
            <a:avLst/>
          </a:prstGeom>
          <a:ln w="28575" cmpd="dbl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chte verbindingslijn 12">
            <a:extLst>
              <a:ext uri="{FF2B5EF4-FFF2-40B4-BE49-F238E27FC236}">
                <a16:creationId xmlns:a16="http://schemas.microsoft.com/office/drawing/2014/main" id="{64F61367-8871-C541-AA78-C0E06EFE8F5D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8703482" y="2077336"/>
            <a:ext cx="852862" cy="1351664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Rechte verbindingslijn 12">
            <a:extLst>
              <a:ext uri="{FF2B5EF4-FFF2-40B4-BE49-F238E27FC236}">
                <a16:creationId xmlns:a16="http://schemas.microsoft.com/office/drawing/2014/main" id="{346BACEB-0155-F20A-C97B-5D3EB361512B}"/>
              </a:ext>
            </a:extLst>
          </p:cNvPr>
          <p:cNvCxnSpPr>
            <a:cxnSpLocks/>
          </p:cNvCxnSpPr>
          <p:nvPr/>
        </p:nvCxnSpPr>
        <p:spPr>
          <a:xfrm>
            <a:off x="8728833" y="2423331"/>
            <a:ext cx="827511" cy="165356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Rechte verbindingslijn 12">
            <a:extLst>
              <a:ext uri="{FF2B5EF4-FFF2-40B4-BE49-F238E27FC236}">
                <a16:creationId xmlns:a16="http://schemas.microsoft.com/office/drawing/2014/main" id="{4C791C82-286C-0FC3-8768-6C5DDC0A607E}"/>
              </a:ext>
            </a:extLst>
          </p:cNvPr>
          <p:cNvCxnSpPr>
            <a:cxnSpLocks/>
          </p:cNvCxnSpPr>
          <p:nvPr/>
        </p:nvCxnSpPr>
        <p:spPr>
          <a:xfrm>
            <a:off x="8705019" y="2781104"/>
            <a:ext cx="851325" cy="16535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Rechte verbindingslijn 12">
            <a:extLst>
              <a:ext uri="{FF2B5EF4-FFF2-40B4-BE49-F238E27FC236}">
                <a16:creationId xmlns:a16="http://schemas.microsoft.com/office/drawing/2014/main" id="{7B2035C1-47A0-3167-B789-3976A99058A7}"/>
              </a:ext>
            </a:extLst>
          </p:cNvPr>
          <p:cNvCxnSpPr>
            <a:cxnSpLocks/>
          </p:cNvCxnSpPr>
          <p:nvPr/>
        </p:nvCxnSpPr>
        <p:spPr>
          <a:xfrm>
            <a:off x="8728833" y="3106227"/>
            <a:ext cx="827511" cy="16897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Rechte verbindingslijn 12">
            <a:extLst>
              <a:ext uri="{FF2B5EF4-FFF2-40B4-BE49-F238E27FC236}">
                <a16:creationId xmlns:a16="http://schemas.microsoft.com/office/drawing/2014/main" id="{CB497142-9952-DB72-5A7A-E0B7D4E35BB2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8713344" y="3430244"/>
            <a:ext cx="843000" cy="17202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206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Treemap chart&#10;&#10;Description automatically generated">
            <a:extLst>
              <a:ext uri="{FF2B5EF4-FFF2-40B4-BE49-F238E27FC236}">
                <a16:creationId xmlns:a16="http://schemas.microsoft.com/office/drawing/2014/main" id="{9FA7DB3A-AC13-D81E-B029-06EA509E0E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97" b="9049"/>
          <a:stretch/>
        </p:blipFill>
        <p:spPr>
          <a:xfrm>
            <a:off x="2038875" y="1165904"/>
            <a:ext cx="9697986" cy="5250090"/>
          </a:xfrm>
          <a:prstGeom prst="rect">
            <a:avLst/>
          </a:prstGeom>
        </p:spPr>
      </p:pic>
      <p:cxnSp>
        <p:nvCxnSpPr>
          <p:cNvPr id="274" name="Rechte verbindingslijn 273">
            <a:extLst>
              <a:ext uri="{FF2B5EF4-FFF2-40B4-BE49-F238E27FC236}">
                <a16:creationId xmlns:a16="http://schemas.microsoft.com/office/drawing/2014/main" id="{D66E92F9-8BDD-4E27-9115-2742E43E398E}"/>
              </a:ext>
            </a:extLst>
          </p:cNvPr>
          <p:cNvCxnSpPr>
            <a:cxnSpLocks/>
            <a:endCxn id="296" idx="3"/>
          </p:cNvCxnSpPr>
          <p:nvPr/>
        </p:nvCxnSpPr>
        <p:spPr>
          <a:xfrm flipH="1">
            <a:off x="2366002" y="4105645"/>
            <a:ext cx="4521866" cy="20361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Rechte verbindingslijn 276">
            <a:extLst>
              <a:ext uri="{FF2B5EF4-FFF2-40B4-BE49-F238E27FC236}">
                <a16:creationId xmlns:a16="http://schemas.microsoft.com/office/drawing/2014/main" id="{DDEC7182-9AAA-4958-8590-58FFCAE98505}"/>
              </a:ext>
            </a:extLst>
          </p:cNvPr>
          <p:cNvCxnSpPr>
            <a:cxnSpLocks/>
            <a:endCxn id="297" idx="3"/>
          </p:cNvCxnSpPr>
          <p:nvPr/>
        </p:nvCxnSpPr>
        <p:spPr>
          <a:xfrm flipH="1">
            <a:off x="2403040" y="4170013"/>
            <a:ext cx="5070780" cy="104987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Rechte verbindingslijn 282">
            <a:extLst>
              <a:ext uri="{FF2B5EF4-FFF2-40B4-BE49-F238E27FC236}">
                <a16:creationId xmlns:a16="http://schemas.microsoft.com/office/drawing/2014/main" id="{1991C00A-8DD4-48B0-BA0F-51C2060C47F9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2259718" y="3186741"/>
            <a:ext cx="4260283" cy="60632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kstvak 288">
            <a:extLst>
              <a:ext uri="{FF2B5EF4-FFF2-40B4-BE49-F238E27FC236}">
                <a16:creationId xmlns:a16="http://schemas.microsoft.com/office/drawing/2014/main" id="{4BC80748-B5F7-4A58-949C-32D861B6C5D3}"/>
              </a:ext>
            </a:extLst>
          </p:cNvPr>
          <p:cNvSpPr txBox="1"/>
          <p:nvPr/>
        </p:nvSpPr>
        <p:spPr>
          <a:xfrm>
            <a:off x="1095617" y="3002075"/>
            <a:ext cx="1164101" cy="369332"/>
          </a:xfrm>
          <a:prstGeom prst="rect">
            <a:avLst/>
          </a:prstGeom>
          <a:solidFill>
            <a:srgbClr val="FEFF6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LongLease</a:t>
            </a:r>
            <a:endParaRPr lang="en-GB" dirty="0"/>
          </a:p>
        </p:txBody>
      </p:sp>
      <p:cxnSp>
        <p:nvCxnSpPr>
          <p:cNvPr id="290" name="Rechte verbindingslijn 289">
            <a:extLst>
              <a:ext uri="{FF2B5EF4-FFF2-40B4-BE49-F238E27FC236}">
                <a16:creationId xmlns:a16="http://schemas.microsoft.com/office/drawing/2014/main" id="{51B99FE6-8DD0-4ED9-995F-96C2C215C495}"/>
              </a:ext>
            </a:extLst>
          </p:cNvPr>
          <p:cNvCxnSpPr>
            <a:cxnSpLocks/>
            <a:stCxn id="298" idx="2"/>
            <a:endCxn id="289" idx="0"/>
          </p:cNvCxnSpPr>
          <p:nvPr/>
        </p:nvCxnSpPr>
        <p:spPr>
          <a:xfrm>
            <a:off x="1113927" y="2377505"/>
            <a:ext cx="563741" cy="62457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Titel 29">
            <a:extLst>
              <a:ext uri="{FF2B5EF4-FFF2-40B4-BE49-F238E27FC236}">
                <a16:creationId xmlns:a16="http://schemas.microsoft.com/office/drawing/2014/main" id="{EA08A0BD-6AE3-4211-A65C-B4CAAEBC8E63}"/>
              </a:ext>
            </a:extLst>
          </p:cNvPr>
          <p:cNvSpPr txBox="1">
            <a:spLocks/>
          </p:cNvSpPr>
          <p:nvPr/>
        </p:nvSpPr>
        <p:spPr>
          <a:xfrm>
            <a:off x="380424" y="126635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its</a:t>
            </a:r>
            <a:r>
              <a:rPr lang="nl-NL" dirty="0"/>
              <a:t> </a:t>
            </a:r>
            <a:r>
              <a:rPr lang="nl-NL" dirty="0" err="1"/>
              <a:t>LongLeaseholders</a:t>
            </a:r>
            <a:endParaRPr lang="nl-NL" dirty="0"/>
          </a:p>
        </p:txBody>
      </p:sp>
      <p:sp>
        <p:nvSpPr>
          <p:cNvPr id="296" name="Tekstvak 295">
            <a:extLst>
              <a:ext uri="{FF2B5EF4-FFF2-40B4-BE49-F238E27FC236}">
                <a16:creationId xmlns:a16="http://schemas.microsoft.com/office/drawing/2014/main" id="{AF3C7751-B865-4149-97BD-3C55564380C1}"/>
              </a:ext>
            </a:extLst>
          </p:cNvPr>
          <p:cNvSpPr txBox="1"/>
          <p:nvPr/>
        </p:nvSpPr>
        <p:spPr>
          <a:xfrm>
            <a:off x="1201901" y="4124590"/>
            <a:ext cx="1164101" cy="369332"/>
          </a:xfrm>
          <a:prstGeom prst="rect">
            <a:avLst/>
          </a:prstGeom>
          <a:solidFill>
            <a:srgbClr val="FEFF6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LongLease</a:t>
            </a:r>
            <a:endParaRPr lang="en-GB" dirty="0"/>
          </a:p>
        </p:txBody>
      </p:sp>
      <p:sp>
        <p:nvSpPr>
          <p:cNvPr id="297" name="Tekstvak 296">
            <a:extLst>
              <a:ext uri="{FF2B5EF4-FFF2-40B4-BE49-F238E27FC236}">
                <a16:creationId xmlns:a16="http://schemas.microsoft.com/office/drawing/2014/main" id="{17DD68F5-7E31-441E-9A94-E09837B38B71}"/>
              </a:ext>
            </a:extLst>
          </p:cNvPr>
          <p:cNvSpPr txBox="1"/>
          <p:nvPr/>
        </p:nvSpPr>
        <p:spPr>
          <a:xfrm>
            <a:off x="1238939" y="5035223"/>
            <a:ext cx="1164101" cy="369332"/>
          </a:xfrm>
          <a:prstGeom prst="rect">
            <a:avLst/>
          </a:prstGeom>
          <a:solidFill>
            <a:srgbClr val="FEFF6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LongLease</a:t>
            </a:r>
            <a:endParaRPr lang="en-GB" dirty="0"/>
          </a:p>
        </p:txBody>
      </p:sp>
      <p:cxnSp>
        <p:nvCxnSpPr>
          <p:cNvPr id="305" name="Rechte verbindingslijn 304">
            <a:extLst>
              <a:ext uri="{FF2B5EF4-FFF2-40B4-BE49-F238E27FC236}">
                <a16:creationId xmlns:a16="http://schemas.microsoft.com/office/drawing/2014/main" id="{29ADCF5B-FB60-4068-8109-A1C9E3A40DF8}"/>
              </a:ext>
            </a:extLst>
          </p:cNvPr>
          <p:cNvCxnSpPr>
            <a:cxnSpLocks/>
            <a:stCxn id="306" idx="0"/>
            <a:endCxn id="297" idx="2"/>
          </p:cNvCxnSpPr>
          <p:nvPr/>
        </p:nvCxnSpPr>
        <p:spPr>
          <a:xfrm flipV="1">
            <a:off x="600165" y="5404555"/>
            <a:ext cx="1220825" cy="434353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kstvak 297">
            <a:extLst>
              <a:ext uri="{FF2B5EF4-FFF2-40B4-BE49-F238E27FC236}">
                <a16:creationId xmlns:a16="http://schemas.microsoft.com/office/drawing/2014/main" id="{8C3ABC72-5172-4DE1-9D93-5BE58DE4CD0A}"/>
              </a:ext>
            </a:extLst>
          </p:cNvPr>
          <p:cNvSpPr txBox="1"/>
          <p:nvPr/>
        </p:nvSpPr>
        <p:spPr>
          <a:xfrm>
            <a:off x="220894" y="2008173"/>
            <a:ext cx="1786066" cy="369332"/>
          </a:xfrm>
          <a:prstGeom prst="rect">
            <a:avLst/>
          </a:prstGeom>
          <a:solidFill>
            <a:srgbClr val="95FF6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Maria </a:t>
            </a:r>
            <a:r>
              <a:rPr lang="nl-NL" dirty="0" err="1"/>
              <a:t>and</a:t>
            </a:r>
            <a:r>
              <a:rPr lang="nl-NL" dirty="0"/>
              <a:t> Johan</a:t>
            </a:r>
            <a:r>
              <a:rPr lang="nl-NL" sz="1400" dirty="0">
                <a:highlight>
                  <a:srgbClr val="FFFF00"/>
                </a:highlight>
              </a:rPr>
              <a:t> </a:t>
            </a:r>
            <a:endParaRPr lang="en-GB" sz="1400" dirty="0">
              <a:highlight>
                <a:srgbClr val="FFFF00"/>
              </a:highlight>
            </a:endParaRPr>
          </a:p>
        </p:txBody>
      </p:sp>
      <p:sp>
        <p:nvSpPr>
          <p:cNvPr id="306" name="Tekstvak 305">
            <a:extLst>
              <a:ext uri="{FF2B5EF4-FFF2-40B4-BE49-F238E27FC236}">
                <a16:creationId xmlns:a16="http://schemas.microsoft.com/office/drawing/2014/main" id="{D34B1DC0-8530-4B49-ABAE-5715C1879780}"/>
              </a:ext>
            </a:extLst>
          </p:cNvPr>
          <p:cNvSpPr txBox="1"/>
          <p:nvPr/>
        </p:nvSpPr>
        <p:spPr>
          <a:xfrm>
            <a:off x="220894" y="5838908"/>
            <a:ext cx="758541" cy="369332"/>
          </a:xfrm>
          <a:prstGeom prst="rect">
            <a:avLst/>
          </a:prstGeom>
          <a:solidFill>
            <a:srgbClr val="95FF6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James</a:t>
            </a:r>
            <a:endParaRPr lang="en-GB" sz="1400" dirty="0">
              <a:highlight>
                <a:srgbClr val="FFFF00"/>
              </a:highlight>
            </a:endParaRPr>
          </a:p>
        </p:txBody>
      </p:sp>
      <p:sp>
        <p:nvSpPr>
          <p:cNvPr id="307" name="Tekstvak 306">
            <a:extLst>
              <a:ext uri="{FF2B5EF4-FFF2-40B4-BE49-F238E27FC236}">
                <a16:creationId xmlns:a16="http://schemas.microsoft.com/office/drawing/2014/main" id="{460538DC-2066-4176-A7F4-4E6D68E8EA73}"/>
              </a:ext>
            </a:extLst>
          </p:cNvPr>
          <p:cNvSpPr txBox="1"/>
          <p:nvPr/>
        </p:nvSpPr>
        <p:spPr>
          <a:xfrm>
            <a:off x="149176" y="4124590"/>
            <a:ext cx="755784" cy="369332"/>
          </a:xfrm>
          <a:prstGeom prst="rect">
            <a:avLst/>
          </a:prstGeom>
          <a:solidFill>
            <a:srgbClr val="95FF6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Anton</a:t>
            </a:r>
            <a:endParaRPr lang="en-GB" sz="1400" dirty="0">
              <a:highlight>
                <a:srgbClr val="FFFF00"/>
              </a:highlight>
            </a:endParaRPr>
          </a:p>
        </p:txBody>
      </p:sp>
      <p:cxnSp>
        <p:nvCxnSpPr>
          <p:cNvPr id="311" name="Rechte verbindingslijn 310">
            <a:extLst>
              <a:ext uri="{FF2B5EF4-FFF2-40B4-BE49-F238E27FC236}">
                <a16:creationId xmlns:a16="http://schemas.microsoft.com/office/drawing/2014/main" id="{8A9CF79F-55FA-4ABB-BFB3-6C23E4231080}"/>
              </a:ext>
            </a:extLst>
          </p:cNvPr>
          <p:cNvCxnSpPr>
            <a:cxnSpLocks/>
            <a:stCxn id="307" idx="3"/>
            <a:endCxn id="296" idx="1"/>
          </p:cNvCxnSpPr>
          <p:nvPr/>
        </p:nvCxnSpPr>
        <p:spPr>
          <a:xfrm>
            <a:off x="904960" y="4309256"/>
            <a:ext cx="296941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7078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itel 29">
            <a:extLst>
              <a:ext uri="{FF2B5EF4-FFF2-40B4-BE49-F238E27FC236}">
                <a16:creationId xmlns:a16="http://schemas.microsoft.com/office/drawing/2014/main" id="{EA08A0BD-6AE3-4211-A65C-B4CAAEBC8E63}"/>
              </a:ext>
            </a:extLst>
          </p:cNvPr>
          <p:cNvSpPr txBox="1">
            <a:spLocks/>
          </p:cNvSpPr>
          <p:nvPr/>
        </p:nvSpPr>
        <p:spPr>
          <a:xfrm>
            <a:off x="380424" y="126635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 </a:t>
            </a:r>
            <a:r>
              <a:rPr lang="nl-NL" dirty="0" err="1"/>
              <a:t>and</a:t>
            </a:r>
            <a:r>
              <a:rPr lang="nl-NL" dirty="0"/>
              <a:t> Maria </a:t>
            </a:r>
            <a:r>
              <a:rPr lang="nl-NL" dirty="0" err="1"/>
              <a:t>and</a:t>
            </a:r>
            <a:r>
              <a:rPr lang="nl-NL" dirty="0"/>
              <a:t> Johan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B748899-B478-90AB-6B02-D512E0ABD89E}"/>
              </a:ext>
            </a:extLst>
          </p:cNvPr>
          <p:cNvGrpSpPr/>
          <p:nvPr/>
        </p:nvGrpSpPr>
        <p:grpSpPr>
          <a:xfrm>
            <a:off x="252606" y="1237841"/>
            <a:ext cx="11576050" cy="5299788"/>
            <a:chOff x="252606" y="1237841"/>
            <a:chExt cx="11576050" cy="5299788"/>
          </a:xfrm>
        </p:grpSpPr>
        <p:pic>
          <p:nvPicPr>
            <p:cNvPr id="19" name="Picture 18" descr="Diagram, treemap chart&#10;&#10;Description automatically generated">
              <a:extLst>
                <a:ext uri="{FF2B5EF4-FFF2-40B4-BE49-F238E27FC236}">
                  <a16:creationId xmlns:a16="http://schemas.microsoft.com/office/drawing/2014/main" id="{BF118C3C-6AC8-1149-7BE9-BCF973B0E8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78" b="8844"/>
            <a:stretch/>
          </p:blipFill>
          <p:spPr>
            <a:xfrm>
              <a:off x="2130670" y="1237841"/>
              <a:ext cx="9697986" cy="5299788"/>
            </a:xfrm>
            <a:prstGeom prst="rect">
              <a:avLst/>
            </a:prstGeom>
          </p:spPr>
        </p:pic>
        <p:cxnSp>
          <p:nvCxnSpPr>
            <p:cNvPr id="283" name="Rechte verbindingslijn 282">
              <a:extLst>
                <a:ext uri="{FF2B5EF4-FFF2-40B4-BE49-F238E27FC236}">
                  <a16:creationId xmlns:a16="http://schemas.microsoft.com/office/drawing/2014/main" id="{1991C00A-8DD4-48B0-BA0F-51C2060C47F9}"/>
                </a:ext>
              </a:extLst>
            </p:cNvPr>
            <p:cNvCxnSpPr>
              <a:cxnSpLocks/>
              <a:endCxn id="289" idx="3"/>
            </p:cNvCxnSpPr>
            <p:nvPr/>
          </p:nvCxnSpPr>
          <p:spPr>
            <a:xfrm flipH="1">
              <a:off x="1858999" y="3851612"/>
              <a:ext cx="4851701" cy="220789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Tekstvak 288">
              <a:extLst>
                <a:ext uri="{FF2B5EF4-FFF2-40B4-BE49-F238E27FC236}">
                  <a16:creationId xmlns:a16="http://schemas.microsoft.com/office/drawing/2014/main" id="{4BC80748-B5F7-4A58-949C-32D861B6C5D3}"/>
                </a:ext>
              </a:extLst>
            </p:cNvPr>
            <p:cNvSpPr txBox="1"/>
            <p:nvPr/>
          </p:nvSpPr>
          <p:spPr>
            <a:xfrm>
              <a:off x="694898" y="3887735"/>
              <a:ext cx="1164101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 err="1"/>
                <a:t>LongLease</a:t>
              </a:r>
              <a:endParaRPr lang="en-GB" dirty="0"/>
            </a:p>
          </p:txBody>
        </p:sp>
        <p:cxnSp>
          <p:nvCxnSpPr>
            <p:cNvPr id="290" name="Rechte verbindingslijn 289">
              <a:extLst>
                <a:ext uri="{FF2B5EF4-FFF2-40B4-BE49-F238E27FC236}">
                  <a16:creationId xmlns:a16="http://schemas.microsoft.com/office/drawing/2014/main" id="{51B99FE6-8DD0-4ED9-995F-96C2C215C495}"/>
                </a:ext>
              </a:extLst>
            </p:cNvPr>
            <p:cNvCxnSpPr>
              <a:cxnSpLocks/>
              <a:stCxn id="298" idx="0"/>
              <a:endCxn id="289" idx="2"/>
            </p:cNvCxnSpPr>
            <p:nvPr/>
          </p:nvCxnSpPr>
          <p:spPr>
            <a:xfrm flipV="1">
              <a:off x="1145639" y="4257067"/>
              <a:ext cx="131310" cy="678616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8" name="Tekstvak 297">
              <a:extLst>
                <a:ext uri="{FF2B5EF4-FFF2-40B4-BE49-F238E27FC236}">
                  <a16:creationId xmlns:a16="http://schemas.microsoft.com/office/drawing/2014/main" id="{8C3ABC72-5172-4DE1-9D93-5BE58DE4CD0A}"/>
                </a:ext>
              </a:extLst>
            </p:cNvPr>
            <p:cNvSpPr txBox="1"/>
            <p:nvPr/>
          </p:nvSpPr>
          <p:spPr>
            <a:xfrm>
              <a:off x="252606" y="4935683"/>
              <a:ext cx="1786066" cy="369332"/>
            </a:xfrm>
            <a:prstGeom prst="rect">
              <a:avLst/>
            </a:prstGeom>
            <a:solidFill>
              <a:srgbClr val="95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Maria </a:t>
              </a:r>
              <a:r>
                <a:rPr lang="nl-NL" dirty="0" err="1"/>
                <a:t>and</a:t>
              </a:r>
              <a:r>
                <a:rPr lang="nl-NL" dirty="0"/>
                <a:t> Johan</a:t>
              </a:r>
              <a:r>
                <a:rPr lang="nl-NL" sz="1400" dirty="0">
                  <a:highlight>
                    <a:srgbClr val="FFFF00"/>
                  </a:highlight>
                </a:rPr>
                <a:t> </a:t>
              </a:r>
              <a:endParaRPr lang="en-GB" sz="1400" dirty="0">
                <a:highlight>
                  <a:srgbClr val="FFFF00"/>
                </a:highlight>
              </a:endParaRPr>
            </a:p>
          </p:txBody>
        </p:sp>
        <p:cxnSp>
          <p:nvCxnSpPr>
            <p:cNvPr id="299" name="Rechte verbindingslijn 298">
              <a:extLst>
                <a:ext uri="{FF2B5EF4-FFF2-40B4-BE49-F238E27FC236}">
                  <a16:creationId xmlns:a16="http://schemas.microsoft.com/office/drawing/2014/main" id="{1F80B2EE-0FC2-4740-B61E-4487DAAEC72F}"/>
                </a:ext>
              </a:extLst>
            </p:cNvPr>
            <p:cNvCxnSpPr>
              <a:cxnSpLocks/>
              <a:endCxn id="301" idx="3"/>
            </p:cNvCxnSpPr>
            <p:nvPr/>
          </p:nvCxnSpPr>
          <p:spPr>
            <a:xfrm flipH="1" flipV="1">
              <a:off x="1858999" y="3297614"/>
              <a:ext cx="4851701" cy="369332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Tekstvak 299">
              <a:extLst>
                <a:ext uri="{FF2B5EF4-FFF2-40B4-BE49-F238E27FC236}">
                  <a16:creationId xmlns:a16="http://schemas.microsoft.com/office/drawing/2014/main" id="{9D38AAE7-ECE1-403E-8A6D-E694DAE087E7}"/>
                </a:ext>
              </a:extLst>
            </p:cNvPr>
            <p:cNvSpPr txBox="1"/>
            <p:nvPr/>
          </p:nvSpPr>
          <p:spPr>
            <a:xfrm>
              <a:off x="252606" y="2102837"/>
              <a:ext cx="1922834" cy="369332"/>
            </a:xfrm>
            <a:prstGeom prst="rect">
              <a:avLst/>
            </a:prstGeom>
            <a:solidFill>
              <a:srgbClr val="95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 err="1"/>
                <a:t>Housing</a:t>
              </a:r>
              <a:r>
                <a:rPr lang="nl-NL" dirty="0"/>
                <a:t> Company</a:t>
              </a:r>
              <a:r>
                <a:rPr lang="nl-NL" sz="1400" dirty="0">
                  <a:highlight>
                    <a:srgbClr val="FFFF00"/>
                  </a:highlight>
                </a:rPr>
                <a:t> </a:t>
              </a:r>
              <a:endParaRPr lang="en-GB" sz="1400" dirty="0">
                <a:highlight>
                  <a:srgbClr val="FFFF00"/>
                </a:highlight>
              </a:endParaRPr>
            </a:p>
          </p:txBody>
        </p:sp>
        <p:sp>
          <p:nvSpPr>
            <p:cNvPr id="301" name="Tekstvak 300">
              <a:extLst>
                <a:ext uri="{FF2B5EF4-FFF2-40B4-BE49-F238E27FC236}">
                  <a16:creationId xmlns:a16="http://schemas.microsoft.com/office/drawing/2014/main" id="{0802CD0C-FC23-4E8E-A7E6-AE78B27078D8}"/>
                </a:ext>
              </a:extLst>
            </p:cNvPr>
            <p:cNvSpPr txBox="1"/>
            <p:nvPr/>
          </p:nvSpPr>
          <p:spPr>
            <a:xfrm>
              <a:off x="657195" y="3112948"/>
              <a:ext cx="1201804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Ownership</a:t>
              </a:r>
              <a:endParaRPr lang="en-GB" dirty="0"/>
            </a:p>
          </p:txBody>
        </p:sp>
        <p:cxnSp>
          <p:nvCxnSpPr>
            <p:cNvPr id="302" name="Rechte verbindingslijn 301">
              <a:extLst>
                <a:ext uri="{FF2B5EF4-FFF2-40B4-BE49-F238E27FC236}">
                  <a16:creationId xmlns:a16="http://schemas.microsoft.com/office/drawing/2014/main" id="{1D2B2331-0A92-46E6-9B6B-770F61D39985}"/>
                </a:ext>
              </a:extLst>
            </p:cNvPr>
            <p:cNvCxnSpPr>
              <a:cxnSpLocks/>
              <a:stCxn id="300" idx="2"/>
              <a:endCxn id="301" idx="0"/>
            </p:cNvCxnSpPr>
            <p:nvPr/>
          </p:nvCxnSpPr>
          <p:spPr>
            <a:xfrm>
              <a:off x="1214023" y="2472169"/>
              <a:ext cx="44074" cy="640779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24354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hoek 24">
            <a:extLst>
              <a:ext uri="{FF2B5EF4-FFF2-40B4-BE49-F238E27FC236}">
                <a16:creationId xmlns:a16="http://schemas.microsoft.com/office/drawing/2014/main" id="{31A13BE2-3164-4DBA-B37B-1B3896A2C668}"/>
              </a:ext>
            </a:extLst>
          </p:cNvPr>
          <p:cNvSpPr/>
          <p:nvPr/>
        </p:nvSpPr>
        <p:spPr>
          <a:xfrm>
            <a:off x="9651161" y="5066061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WR12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D884AD7-E48F-4CB2-882B-A4971E145796}"/>
              </a:ext>
            </a:extLst>
          </p:cNvPr>
          <p:cNvCxnSpPr>
            <a:cxnSpLocks/>
            <a:stCxn id="25" idx="1"/>
            <a:endCxn id="23" idx="3"/>
          </p:cNvCxnSpPr>
          <p:nvPr/>
        </p:nvCxnSpPr>
        <p:spPr>
          <a:xfrm flipH="1">
            <a:off x="8886104" y="5383059"/>
            <a:ext cx="7650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645111" y="5062965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½ </a:t>
            </a:r>
            <a:r>
              <a:rPr lang="nl-NL" dirty="0" err="1">
                <a:solidFill>
                  <a:schemeClr val="tx1"/>
                </a:solidFill>
              </a:rPr>
              <a:t>LongLease</a:t>
            </a:r>
            <a:r>
              <a:rPr lang="nl-NL" dirty="0">
                <a:solidFill>
                  <a:schemeClr val="tx1"/>
                </a:solidFill>
              </a:rPr>
              <a:t> Right11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4C3410C0-D6E6-427B-AC48-98AFD46EF049}"/>
              </a:ext>
            </a:extLst>
          </p:cNvPr>
          <p:cNvSpPr/>
          <p:nvPr/>
        </p:nvSpPr>
        <p:spPr>
          <a:xfrm>
            <a:off x="6810751" y="5066061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BAU07</a:t>
            </a:r>
          </a:p>
        </p:txBody>
      </p: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56" idx="3"/>
            <a:endCxn id="23" idx="1"/>
          </p:cNvCxnSpPr>
          <p:nvPr/>
        </p:nvCxnSpPr>
        <p:spPr>
          <a:xfrm>
            <a:off x="5713376" y="4589661"/>
            <a:ext cx="1097375" cy="7933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hoek 69">
            <a:extLst>
              <a:ext uri="{FF2B5EF4-FFF2-40B4-BE49-F238E27FC236}">
                <a16:creationId xmlns:a16="http://schemas.microsoft.com/office/drawing/2014/main" id="{76050296-00A1-4E4A-8555-D62F4E1DFA80}"/>
              </a:ext>
            </a:extLst>
          </p:cNvPr>
          <p:cNvSpPr/>
          <p:nvPr/>
        </p:nvSpPr>
        <p:spPr>
          <a:xfrm>
            <a:off x="479470" y="4272663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Housing</a:t>
            </a:r>
            <a:endParaRPr lang="nl-NL" dirty="0">
              <a:solidFill>
                <a:schemeClr val="tx1"/>
              </a:solidFill>
            </a:endParaRPr>
          </a:p>
          <a:p>
            <a:pPr algn="ctr"/>
            <a:r>
              <a:rPr lang="nl-NL" dirty="0">
                <a:solidFill>
                  <a:schemeClr val="tx1"/>
                </a:solidFill>
              </a:rPr>
              <a:t>Company P08</a:t>
            </a:r>
          </a:p>
        </p:txBody>
      </p:sp>
      <p:sp>
        <p:nvSpPr>
          <p:cNvPr id="97" name="Titel 29">
            <a:extLst>
              <a:ext uri="{FF2B5EF4-FFF2-40B4-BE49-F238E27FC236}">
                <a16:creationId xmlns:a16="http://schemas.microsoft.com/office/drawing/2014/main" id="{F919C82A-AE23-43BB-B2A3-8024CFB7D485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 </a:t>
            </a:r>
            <a:r>
              <a:rPr lang="nl-NL" dirty="0" err="1"/>
              <a:t>and</a:t>
            </a:r>
            <a:r>
              <a:rPr lang="nl-NL" dirty="0"/>
              <a:t> Maria </a:t>
            </a:r>
            <a:r>
              <a:rPr lang="nl-NL" dirty="0" err="1"/>
              <a:t>and</a:t>
            </a:r>
            <a:r>
              <a:rPr lang="nl-NL" dirty="0"/>
              <a:t> Johan</a:t>
            </a:r>
          </a:p>
        </p:txBody>
      </p: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BA80F5D1-2B72-435F-A241-7596BAA66F31}"/>
              </a:ext>
            </a:extLst>
          </p:cNvPr>
          <p:cNvCxnSpPr>
            <a:cxnSpLocks/>
            <a:stCxn id="70" idx="3"/>
            <a:endCxn id="56" idx="1"/>
          </p:cNvCxnSpPr>
          <p:nvPr/>
        </p:nvCxnSpPr>
        <p:spPr>
          <a:xfrm>
            <a:off x="2554823" y="4589661"/>
            <a:ext cx="10832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hoek 25">
            <a:extLst>
              <a:ext uri="{FF2B5EF4-FFF2-40B4-BE49-F238E27FC236}">
                <a16:creationId xmlns:a16="http://schemas.microsoft.com/office/drawing/2014/main" id="{539E8A50-D11B-4C29-8877-3721FC994514}"/>
              </a:ext>
            </a:extLst>
          </p:cNvPr>
          <p:cNvSpPr/>
          <p:nvPr/>
        </p:nvSpPr>
        <p:spPr>
          <a:xfrm>
            <a:off x="479471" y="5066061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Maria P09</a:t>
            </a:r>
          </a:p>
        </p:txBody>
      </p:sp>
      <p:sp>
        <p:nvSpPr>
          <p:cNvPr id="31" name="Rechthoek 30">
            <a:extLst>
              <a:ext uri="{FF2B5EF4-FFF2-40B4-BE49-F238E27FC236}">
                <a16:creationId xmlns:a16="http://schemas.microsoft.com/office/drawing/2014/main" id="{E44CADA4-7436-4A63-A1BF-B0A940DB621D}"/>
              </a:ext>
            </a:extLst>
          </p:cNvPr>
          <p:cNvSpPr/>
          <p:nvPr/>
        </p:nvSpPr>
        <p:spPr>
          <a:xfrm>
            <a:off x="479472" y="5865096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Johan P10</a:t>
            </a:r>
          </a:p>
        </p:txBody>
      </p:sp>
      <p:sp>
        <p:nvSpPr>
          <p:cNvPr id="36" name="Rechthoek 35">
            <a:extLst>
              <a:ext uri="{FF2B5EF4-FFF2-40B4-BE49-F238E27FC236}">
                <a16:creationId xmlns:a16="http://schemas.microsoft.com/office/drawing/2014/main" id="{3ED04946-0EAD-416D-9244-371400E7D0E8}"/>
              </a:ext>
            </a:extLst>
          </p:cNvPr>
          <p:cNvSpPr/>
          <p:nvPr/>
        </p:nvSpPr>
        <p:spPr>
          <a:xfrm>
            <a:off x="3654442" y="5853267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½ </a:t>
            </a:r>
            <a:r>
              <a:rPr lang="nl-NL" dirty="0" err="1">
                <a:solidFill>
                  <a:schemeClr val="tx1"/>
                </a:solidFill>
              </a:rPr>
              <a:t>LongLease</a:t>
            </a:r>
            <a:r>
              <a:rPr lang="nl-NL" dirty="0">
                <a:solidFill>
                  <a:schemeClr val="tx1"/>
                </a:solidFill>
              </a:rPr>
              <a:t> Right11</a:t>
            </a:r>
          </a:p>
        </p:txBody>
      </p: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FB020958-1344-4543-A250-C89F5381FFA8}"/>
              </a:ext>
            </a:extLst>
          </p:cNvPr>
          <p:cNvCxnSpPr>
            <a:cxnSpLocks/>
            <a:stCxn id="36" idx="3"/>
            <a:endCxn id="23" idx="1"/>
          </p:cNvCxnSpPr>
          <p:nvPr/>
        </p:nvCxnSpPr>
        <p:spPr>
          <a:xfrm flipV="1">
            <a:off x="5729795" y="5383059"/>
            <a:ext cx="1080956" cy="7872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hoek 55">
            <a:extLst>
              <a:ext uri="{FF2B5EF4-FFF2-40B4-BE49-F238E27FC236}">
                <a16:creationId xmlns:a16="http://schemas.microsoft.com/office/drawing/2014/main" id="{773C3093-6687-47C8-BA03-858E58902170}"/>
              </a:ext>
            </a:extLst>
          </p:cNvPr>
          <p:cNvSpPr/>
          <p:nvPr/>
        </p:nvSpPr>
        <p:spPr>
          <a:xfrm>
            <a:off x="3638023" y="4272663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Right08</a:t>
            </a:r>
          </a:p>
        </p:txBody>
      </p:sp>
      <p:cxnSp>
        <p:nvCxnSpPr>
          <p:cNvPr id="64" name="Rechte verbindingslijn 63">
            <a:extLst>
              <a:ext uri="{FF2B5EF4-FFF2-40B4-BE49-F238E27FC236}">
                <a16:creationId xmlns:a16="http://schemas.microsoft.com/office/drawing/2014/main" id="{4E66196F-A9ED-4C2E-B692-74AC6CB2C09E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5720464" y="5379963"/>
            <a:ext cx="1090287" cy="30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67">
            <a:extLst>
              <a:ext uri="{FF2B5EF4-FFF2-40B4-BE49-F238E27FC236}">
                <a16:creationId xmlns:a16="http://schemas.microsoft.com/office/drawing/2014/main" id="{C27A6911-620A-40EE-B8F7-7D6B8986CF7A}"/>
              </a:ext>
            </a:extLst>
          </p:cNvPr>
          <p:cNvCxnSpPr>
            <a:cxnSpLocks/>
            <a:stCxn id="26" idx="3"/>
            <a:endCxn id="22" idx="1"/>
          </p:cNvCxnSpPr>
          <p:nvPr/>
        </p:nvCxnSpPr>
        <p:spPr>
          <a:xfrm flipV="1">
            <a:off x="2554824" y="5379963"/>
            <a:ext cx="1090287" cy="30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70">
            <a:extLst>
              <a:ext uri="{FF2B5EF4-FFF2-40B4-BE49-F238E27FC236}">
                <a16:creationId xmlns:a16="http://schemas.microsoft.com/office/drawing/2014/main" id="{DDA8AE67-46E4-4C06-BA80-34B28D13AAFF}"/>
              </a:ext>
            </a:extLst>
          </p:cNvPr>
          <p:cNvCxnSpPr>
            <a:cxnSpLocks/>
            <a:stCxn id="31" idx="3"/>
            <a:endCxn id="36" idx="1"/>
          </p:cNvCxnSpPr>
          <p:nvPr/>
        </p:nvCxnSpPr>
        <p:spPr>
          <a:xfrm flipV="1">
            <a:off x="2554825" y="6170265"/>
            <a:ext cx="1099617" cy="118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73466C22-07FD-DD7C-6F7D-97A9EC5AC5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168"/>
          <a:stretch/>
        </p:blipFill>
        <p:spPr>
          <a:xfrm>
            <a:off x="5411756" y="954561"/>
            <a:ext cx="6156138" cy="308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858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itel 29">
            <a:extLst>
              <a:ext uri="{FF2B5EF4-FFF2-40B4-BE49-F238E27FC236}">
                <a16:creationId xmlns:a16="http://schemas.microsoft.com/office/drawing/2014/main" id="{EA08A0BD-6AE3-4211-A65C-B4CAAEBC8E63}"/>
              </a:ext>
            </a:extLst>
          </p:cNvPr>
          <p:cNvSpPr txBox="1">
            <a:spLocks/>
          </p:cNvSpPr>
          <p:nvPr/>
        </p:nvSpPr>
        <p:spPr>
          <a:xfrm>
            <a:off x="380424" y="126635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 </a:t>
            </a:r>
            <a:r>
              <a:rPr lang="nl-NL" dirty="0" err="1"/>
              <a:t>and</a:t>
            </a:r>
            <a:r>
              <a:rPr lang="nl-NL" dirty="0"/>
              <a:t> Anton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4BCC3F0-3557-0675-4400-F9927ADC2900}"/>
              </a:ext>
            </a:extLst>
          </p:cNvPr>
          <p:cNvGrpSpPr/>
          <p:nvPr/>
        </p:nvGrpSpPr>
        <p:grpSpPr>
          <a:xfrm>
            <a:off x="110760" y="1045028"/>
            <a:ext cx="11730415" cy="5309119"/>
            <a:chOff x="110760" y="1045028"/>
            <a:chExt cx="11730415" cy="5309119"/>
          </a:xfrm>
        </p:grpSpPr>
        <p:pic>
          <p:nvPicPr>
            <p:cNvPr id="19" name="Picture 18" descr="Treemap chart&#10;&#10;Description automatically generated">
              <a:extLst>
                <a:ext uri="{FF2B5EF4-FFF2-40B4-BE49-F238E27FC236}">
                  <a16:creationId xmlns:a16="http://schemas.microsoft.com/office/drawing/2014/main" id="{341C2C09-74CB-1652-0AC3-21DC98A0C3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77" b="8708"/>
            <a:stretch/>
          </p:blipFill>
          <p:spPr>
            <a:xfrm>
              <a:off x="2143189" y="1045028"/>
              <a:ext cx="9697986" cy="5309119"/>
            </a:xfrm>
            <a:prstGeom prst="rect">
              <a:avLst/>
            </a:prstGeom>
          </p:spPr>
        </p:pic>
        <p:cxnSp>
          <p:nvCxnSpPr>
            <p:cNvPr id="274" name="Rechte verbindingslijn 273">
              <a:extLst>
                <a:ext uri="{FF2B5EF4-FFF2-40B4-BE49-F238E27FC236}">
                  <a16:creationId xmlns:a16="http://schemas.microsoft.com/office/drawing/2014/main" id="{D66E92F9-8BDD-4E27-9115-2742E43E398E}"/>
                </a:ext>
              </a:extLst>
            </p:cNvPr>
            <p:cNvCxnSpPr>
              <a:cxnSpLocks/>
              <a:endCxn id="296" idx="3"/>
            </p:cNvCxnSpPr>
            <p:nvPr/>
          </p:nvCxnSpPr>
          <p:spPr>
            <a:xfrm flipH="1">
              <a:off x="1923999" y="3694590"/>
              <a:ext cx="5083291" cy="231706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Rechte verbindingslijn 277">
              <a:extLst>
                <a:ext uri="{FF2B5EF4-FFF2-40B4-BE49-F238E27FC236}">
                  <a16:creationId xmlns:a16="http://schemas.microsoft.com/office/drawing/2014/main" id="{008AFC6F-2167-4025-AB8C-64DEE014754B}"/>
                </a:ext>
              </a:extLst>
            </p:cNvPr>
            <p:cNvCxnSpPr>
              <a:cxnSpLocks/>
              <a:stCxn id="279" idx="3"/>
            </p:cNvCxnSpPr>
            <p:nvPr/>
          </p:nvCxnSpPr>
          <p:spPr>
            <a:xfrm flipH="1">
              <a:off x="1368696" y="3051203"/>
              <a:ext cx="664898" cy="93501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Tekstvak 278">
              <a:extLst>
                <a:ext uri="{FF2B5EF4-FFF2-40B4-BE49-F238E27FC236}">
                  <a16:creationId xmlns:a16="http://schemas.microsoft.com/office/drawing/2014/main" id="{FBA832F6-C46A-47B4-9070-ED1BBA6ECDE8}"/>
                </a:ext>
              </a:extLst>
            </p:cNvPr>
            <p:cNvSpPr txBox="1"/>
            <p:nvPr/>
          </p:nvSpPr>
          <p:spPr>
            <a:xfrm>
              <a:off x="110760" y="2866537"/>
              <a:ext cx="1922834" cy="369332"/>
            </a:xfrm>
            <a:prstGeom prst="rect">
              <a:avLst/>
            </a:prstGeom>
            <a:solidFill>
              <a:srgbClr val="95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 err="1"/>
                <a:t>Housing</a:t>
              </a:r>
              <a:r>
                <a:rPr lang="nl-NL" dirty="0"/>
                <a:t> Company</a:t>
              </a:r>
              <a:r>
                <a:rPr lang="nl-NL" sz="1400" dirty="0">
                  <a:highlight>
                    <a:srgbClr val="FFFF00"/>
                  </a:highlight>
                </a:rPr>
                <a:t> </a:t>
              </a:r>
              <a:endParaRPr lang="en-GB" sz="1400" dirty="0">
                <a:highlight>
                  <a:srgbClr val="FFFF00"/>
                </a:highlight>
              </a:endParaRPr>
            </a:p>
          </p:txBody>
        </p:sp>
        <p:sp>
          <p:nvSpPr>
            <p:cNvPr id="296" name="Tekstvak 295">
              <a:extLst>
                <a:ext uri="{FF2B5EF4-FFF2-40B4-BE49-F238E27FC236}">
                  <a16:creationId xmlns:a16="http://schemas.microsoft.com/office/drawing/2014/main" id="{AF3C7751-B865-4149-97BD-3C55564380C1}"/>
                </a:ext>
              </a:extLst>
            </p:cNvPr>
            <p:cNvSpPr txBox="1"/>
            <p:nvPr/>
          </p:nvSpPr>
          <p:spPr>
            <a:xfrm>
              <a:off x="722195" y="3741630"/>
              <a:ext cx="1201804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Ownership</a:t>
              </a:r>
              <a:endParaRPr lang="en-GB" dirty="0"/>
            </a:p>
          </p:txBody>
        </p:sp>
        <p:cxnSp>
          <p:nvCxnSpPr>
            <p:cNvPr id="305" name="Rechte verbindingslijn 304">
              <a:extLst>
                <a:ext uri="{FF2B5EF4-FFF2-40B4-BE49-F238E27FC236}">
                  <a16:creationId xmlns:a16="http://schemas.microsoft.com/office/drawing/2014/main" id="{29ADCF5B-FB60-4068-8109-A1C9E3A40DF8}"/>
                </a:ext>
              </a:extLst>
            </p:cNvPr>
            <p:cNvCxnSpPr>
              <a:cxnSpLocks/>
              <a:stCxn id="279" idx="2"/>
              <a:endCxn id="296" idx="0"/>
            </p:cNvCxnSpPr>
            <p:nvPr/>
          </p:nvCxnSpPr>
          <p:spPr>
            <a:xfrm>
              <a:off x="1072177" y="3235869"/>
              <a:ext cx="250920" cy="505761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Rechte verbindingslijn 297">
              <a:extLst>
                <a:ext uri="{FF2B5EF4-FFF2-40B4-BE49-F238E27FC236}">
                  <a16:creationId xmlns:a16="http://schemas.microsoft.com/office/drawing/2014/main" id="{F4B6F7FB-853A-4B1B-B864-06563B9AE78C}"/>
                </a:ext>
              </a:extLst>
            </p:cNvPr>
            <p:cNvCxnSpPr>
              <a:cxnSpLocks/>
              <a:endCxn id="299" idx="3"/>
            </p:cNvCxnSpPr>
            <p:nvPr/>
          </p:nvCxnSpPr>
          <p:spPr>
            <a:xfrm flipH="1">
              <a:off x="1886296" y="3952735"/>
              <a:ext cx="5120994" cy="653061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Tekstvak 298">
              <a:extLst>
                <a:ext uri="{FF2B5EF4-FFF2-40B4-BE49-F238E27FC236}">
                  <a16:creationId xmlns:a16="http://schemas.microsoft.com/office/drawing/2014/main" id="{BFFD1F3E-F00E-4DD7-B385-14E1191CEF4D}"/>
                </a:ext>
              </a:extLst>
            </p:cNvPr>
            <p:cNvSpPr txBox="1"/>
            <p:nvPr/>
          </p:nvSpPr>
          <p:spPr>
            <a:xfrm>
              <a:off x="722195" y="4421130"/>
              <a:ext cx="1164101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 err="1"/>
                <a:t>LongLease</a:t>
              </a:r>
              <a:endParaRPr lang="en-GB" dirty="0"/>
            </a:p>
          </p:txBody>
        </p:sp>
        <p:sp>
          <p:nvSpPr>
            <p:cNvPr id="300" name="Tekstvak 299">
              <a:extLst>
                <a:ext uri="{FF2B5EF4-FFF2-40B4-BE49-F238E27FC236}">
                  <a16:creationId xmlns:a16="http://schemas.microsoft.com/office/drawing/2014/main" id="{46676223-8685-465A-AF84-54D599AB540B}"/>
                </a:ext>
              </a:extLst>
            </p:cNvPr>
            <p:cNvSpPr txBox="1"/>
            <p:nvPr/>
          </p:nvSpPr>
          <p:spPr>
            <a:xfrm>
              <a:off x="260246" y="5245157"/>
              <a:ext cx="755784" cy="369332"/>
            </a:xfrm>
            <a:prstGeom prst="rect">
              <a:avLst/>
            </a:prstGeom>
            <a:solidFill>
              <a:srgbClr val="95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Anton</a:t>
              </a:r>
              <a:endParaRPr lang="en-GB" sz="1400" dirty="0">
                <a:highlight>
                  <a:srgbClr val="FFFF00"/>
                </a:highlight>
              </a:endParaRPr>
            </a:p>
          </p:txBody>
        </p:sp>
        <p:cxnSp>
          <p:nvCxnSpPr>
            <p:cNvPr id="301" name="Rechte verbindingslijn 300">
              <a:extLst>
                <a:ext uri="{FF2B5EF4-FFF2-40B4-BE49-F238E27FC236}">
                  <a16:creationId xmlns:a16="http://schemas.microsoft.com/office/drawing/2014/main" id="{FAD00E2E-6CC8-4B07-9029-B582953A11F2}"/>
                </a:ext>
              </a:extLst>
            </p:cNvPr>
            <p:cNvCxnSpPr>
              <a:cxnSpLocks/>
              <a:stCxn id="300" idx="0"/>
              <a:endCxn id="299" idx="2"/>
            </p:cNvCxnSpPr>
            <p:nvPr/>
          </p:nvCxnSpPr>
          <p:spPr>
            <a:xfrm flipV="1">
              <a:off x="638138" y="4790462"/>
              <a:ext cx="666108" cy="454695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92514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itel 29">
            <a:extLst>
              <a:ext uri="{FF2B5EF4-FFF2-40B4-BE49-F238E27FC236}">
                <a16:creationId xmlns:a16="http://schemas.microsoft.com/office/drawing/2014/main" id="{BF97D381-9830-4EAE-A921-0E2B9509D159}"/>
              </a:ext>
            </a:extLst>
          </p:cNvPr>
          <p:cNvSpPr txBox="1">
            <a:spLocks/>
          </p:cNvSpPr>
          <p:nvPr/>
        </p:nvSpPr>
        <p:spPr>
          <a:xfrm>
            <a:off x="812465" y="13633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Cadastral</a:t>
            </a:r>
            <a:r>
              <a:rPr lang="nl-NL" dirty="0"/>
              <a:t> Map </a:t>
            </a:r>
            <a:r>
              <a:rPr lang="nl-NL" dirty="0" err="1"/>
              <a:t>Municipality</a:t>
            </a:r>
            <a:r>
              <a:rPr lang="nl-NL" dirty="0"/>
              <a:t> </a:t>
            </a:r>
            <a:r>
              <a:rPr lang="nl-NL" dirty="0" err="1"/>
              <a:t>Waterriver</a:t>
            </a:r>
            <a:endParaRPr lang="nl-NL" dirty="0"/>
          </a:p>
        </p:txBody>
      </p:sp>
      <p:pic>
        <p:nvPicPr>
          <p:cNvPr id="3" name="Picture 2" descr="Treemap chart&#10;&#10;Description automatically generated">
            <a:extLst>
              <a:ext uri="{FF2B5EF4-FFF2-40B4-BE49-F238E27FC236}">
                <a16:creationId xmlns:a16="http://schemas.microsoft.com/office/drawing/2014/main" id="{B3478844-ACA9-BF7F-33EE-5B7F2FC54C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7" b="9251"/>
          <a:stretch/>
        </p:blipFill>
        <p:spPr>
          <a:xfrm>
            <a:off x="1247007" y="951722"/>
            <a:ext cx="9697986" cy="527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837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el 29">
            <a:extLst>
              <a:ext uri="{FF2B5EF4-FFF2-40B4-BE49-F238E27FC236}">
                <a16:creationId xmlns:a16="http://schemas.microsoft.com/office/drawing/2014/main" id="{F919C82A-AE23-43BB-B2A3-8024CFB7D485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 </a:t>
            </a:r>
            <a:r>
              <a:rPr lang="nl-NL" dirty="0" err="1"/>
              <a:t>and</a:t>
            </a:r>
            <a:r>
              <a:rPr lang="nl-NL" dirty="0"/>
              <a:t> Anton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96679AA-B60D-2183-9240-0F052D6FC7F0}"/>
              </a:ext>
            </a:extLst>
          </p:cNvPr>
          <p:cNvGrpSpPr/>
          <p:nvPr/>
        </p:nvGrpSpPr>
        <p:grpSpPr>
          <a:xfrm>
            <a:off x="510799" y="4158181"/>
            <a:ext cx="11456895" cy="1476653"/>
            <a:chOff x="613554" y="3728973"/>
            <a:chExt cx="11456895" cy="1476653"/>
          </a:xfrm>
        </p:grpSpPr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D1D34BEC-31CF-4010-8F66-D486CBFDD04D}"/>
                </a:ext>
              </a:extLst>
            </p:cNvPr>
            <p:cNvSpPr/>
            <p:nvPr/>
          </p:nvSpPr>
          <p:spPr>
            <a:xfrm>
              <a:off x="3726584" y="3728973"/>
              <a:ext cx="2075353" cy="633996"/>
            </a:xfrm>
            <a:prstGeom prst="rect">
              <a:avLst/>
            </a:prstGeom>
            <a:solidFill>
              <a:srgbClr val="FE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Ownership Right09</a:t>
              </a:r>
            </a:p>
          </p:txBody>
        </p:sp>
        <p:cxnSp>
          <p:nvCxnSpPr>
            <p:cNvPr id="30" name="Rechte verbindingslijn 29">
              <a:extLst>
                <a:ext uri="{FF2B5EF4-FFF2-40B4-BE49-F238E27FC236}">
                  <a16:creationId xmlns:a16="http://schemas.microsoft.com/office/drawing/2014/main" id="{ADE58452-A1E6-48BC-AD66-94EC7F248F82}"/>
                </a:ext>
              </a:extLst>
            </p:cNvPr>
            <p:cNvCxnSpPr>
              <a:cxnSpLocks/>
              <a:stCxn id="21" idx="3"/>
              <a:endCxn id="28" idx="1"/>
            </p:cNvCxnSpPr>
            <p:nvPr/>
          </p:nvCxnSpPr>
          <p:spPr>
            <a:xfrm>
              <a:off x="5801937" y="4045971"/>
              <a:ext cx="1080129" cy="5252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hthoek 69">
              <a:extLst>
                <a:ext uri="{FF2B5EF4-FFF2-40B4-BE49-F238E27FC236}">
                  <a16:creationId xmlns:a16="http://schemas.microsoft.com/office/drawing/2014/main" id="{76050296-00A1-4E4A-8555-D62F4E1DFA80}"/>
                </a:ext>
              </a:extLst>
            </p:cNvPr>
            <p:cNvSpPr/>
            <p:nvPr/>
          </p:nvSpPr>
          <p:spPr>
            <a:xfrm>
              <a:off x="613554" y="3728973"/>
              <a:ext cx="2075353" cy="633996"/>
            </a:xfrm>
            <a:prstGeom prst="rect">
              <a:avLst/>
            </a:prstGeom>
            <a:solidFill>
              <a:srgbClr val="95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Housing</a:t>
              </a:r>
              <a:endParaRPr lang="nl-NL" dirty="0">
                <a:solidFill>
                  <a:schemeClr val="tx1"/>
                </a:solidFill>
              </a:endParaRPr>
            </a:p>
            <a:p>
              <a:pPr algn="ctr"/>
              <a:r>
                <a:rPr lang="nl-NL" dirty="0">
                  <a:solidFill>
                    <a:schemeClr val="tx1"/>
                  </a:solidFill>
                </a:rPr>
                <a:t>Company P08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F7030E1D-25AB-41D5-84C8-D728BEF49AD0}"/>
                </a:ext>
              </a:extLst>
            </p:cNvPr>
            <p:cNvSpPr/>
            <p:nvPr/>
          </p:nvSpPr>
          <p:spPr>
            <a:xfrm>
              <a:off x="6882066" y="4254262"/>
              <a:ext cx="2075353" cy="633996"/>
            </a:xfrm>
            <a:prstGeom prst="rect">
              <a:avLst/>
            </a:prstGeom>
            <a:solidFill>
              <a:srgbClr val="FE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BAU08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E5B2072A-DAB3-4D19-B4A4-C8E34A463001}"/>
                </a:ext>
              </a:extLst>
            </p:cNvPr>
            <p:cNvSpPr/>
            <p:nvPr/>
          </p:nvSpPr>
          <p:spPr>
            <a:xfrm>
              <a:off x="9995096" y="4254632"/>
              <a:ext cx="2075353" cy="633996"/>
            </a:xfrm>
            <a:prstGeom prst="rect">
              <a:avLst/>
            </a:prstGeom>
            <a:solidFill>
              <a:srgbClr val="69FDFD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WR13</a:t>
              </a:r>
            </a:p>
          </p:txBody>
        </p:sp>
        <p:cxnSp>
          <p:nvCxnSpPr>
            <p:cNvPr id="38" name="Rechte verbindingslijn 37">
              <a:extLst>
                <a:ext uri="{FF2B5EF4-FFF2-40B4-BE49-F238E27FC236}">
                  <a16:creationId xmlns:a16="http://schemas.microsoft.com/office/drawing/2014/main" id="{F60F52CF-7BE3-449C-B81A-B9B3768CF16F}"/>
                </a:ext>
              </a:extLst>
            </p:cNvPr>
            <p:cNvCxnSpPr>
              <a:cxnSpLocks/>
              <a:stCxn id="70" idx="3"/>
              <a:endCxn id="21" idx="1"/>
            </p:cNvCxnSpPr>
            <p:nvPr/>
          </p:nvCxnSpPr>
          <p:spPr>
            <a:xfrm>
              <a:off x="2688907" y="4045971"/>
              <a:ext cx="103767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Rechte verbindingslijn 38">
              <a:extLst>
                <a:ext uri="{FF2B5EF4-FFF2-40B4-BE49-F238E27FC236}">
                  <a16:creationId xmlns:a16="http://schemas.microsoft.com/office/drawing/2014/main" id="{E3F59F44-DE34-4127-AF4D-DC1B489824F3}"/>
                </a:ext>
              </a:extLst>
            </p:cNvPr>
            <p:cNvCxnSpPr>
              <a:cxnSpLocks/>
              <a:stCxn id="28" idx="3"/>
              <a:endCxn id="29" idx="1"/>
            </p:cNvCxnSpPr>
            <p:nvPr/>
          </p:nvCxnSpPr>
          <p:spPr>
            <a:xfrm>
              <a:off x="8957419" y="4571260"/>
              <a:ext cx="1037677" cy="3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A11F45FA-4AD7-45BF-BEC9-AE27578071BD}"/>
                </a:ext>
              </a:extLst>
            </p:cNvPr>
            <p:cNvSpPr/>
            <p:nvPr/>
          </p:nvSpPr>
          <p:spPr>
            <a:xfrm>
              <a:off x="613554" y="4571630"/>
              <a:ext cx="2075353" cy="633996"/>
            </a:xfrm>
            <a:prstGeom prst="rect">
              <a:avLst/>
            </a:prstGeom>
            <a:solidFill>
              <a:srgbClr val="95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Anton P11</a:t>
              </a:r>
            </a:p>
          </p:txBody>
        </p:sp>
        <p:sp>
          <p:nvSpPr>
            <p:cNvPr id="48" name="Rechthoek 47">
              <a:extLst>
                <a:ext uri="{FF2B5EF4-FFF2-40B4-BE49-F238E27FC236}">
                  <a16:creationId xmlns:a16="http://schemas.microsoft.com/office/drawing/2014/main" id="{9AD569DF-8010-4301-ADFF-85E8D10ECBE2}"/>
                </a:ext>
              </a:extLst>
            </p:cNvPr>
            <p:cNvSpPr/>
            <p:nvPr/>
          </p:nvSpPr>
          <p:spPr>
            <a:xfrm>
              <a:off x="3726584" y="4571260"/>
              <a:ext cx="2075353" cy="633996"/>
            </a:xfrm>
            <a:prstGeom prst="rect">
              <a:avLst/>
            </a:prstGeom>
            <a:solidFill>
              <a:srgbClr val="FE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Leasehold</a:t>
              </a:r>
              <a:r>
                <a:rPr lang="nl-NL" dirty="0">
                  <a:solidFill>
                    <a:schemeClr val="tx1"/>
                  </a:solidFill>
                </a:rPr>
                <a:t> Right12</a:t>
              </a:r>
            </a:p>
          </p:txBody>
        </p:sp>
        <p:cxnSp>
          <p:nvCxnSpPr>
            <p:cNvPr id="50" name="Rechte verbindingslijn 49">
              <a:extLst>
                <a:ext uri="{FF2B5EF4-FFF2-40B4-BE49-F238E27FC236}">
                  <a16:creationId xmlns:a16="http://schemas.microsoft.com/office/drawing/2014/main" id="{D094643D-6D0F-4EBF-BC6B-D7D3B7A37E58}"/>
                </a:ext>
              </a:extLst>
            </p:cNvPr>
            <p:cNvCxnSpPr>
              <a:cxnSpLocks/>
              <a:stCxn id="48" idx="3"/>
              <a:endCxn id="28" idx="1"/>
            </p:cNvCxnSpPr>
            <p:nvPr/>
          </p:nvCxnSpPr>
          <p:spPr>
            <a:xfrm flipV="1">
              <a:off x="5801937" y="4571260"/>
              <a:ext cx="1080129" cy="31699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5DFCFB6D-C902-4FAA-BECB-013479646861}"/>
                </a:ext>
              </a:extLst>
            </p:cNvPr>
            <p:cNvCxnSpPr>
              <a:cxnSpLocks/>
              <a:stCxn id="32" idx="3"/>
              <a:endCxn id="48" idx="1"/>
            </p:cNvCxnSpPr>
            <p:nvPr/>
          </p:nvCxnSpPr>
          <p:spPr>
            <a:xfrm flipV="1">
              <a:off x="2688907" y="4888258"/>
              <a:ext cx="1037677" cy="3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BDD9D82-1560-52A8-9934-419451B600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71"/>
          <a:stretch/>
        </p:blipFill>
        <p:spPr>
          <a:xfrm>
            <a:off x="5801937" y="837505"/>
            <a:ext cx="5941522" cy="294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5540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itel 29">
            <a:extLst>
              <a:ext uri="{FF2B5EF4-FFF2-40B4-BE49-F238E27FC236}">
                <a16:creationId xmlns:a16="http://schemas.microsoft.com/office/drawing/2014/main" id="{EA08A0BD-6AE3-4211-A65C-B4CAAEBC8E63}"/>
              </a:ext>
            </a:extLst>
          </p:cNvPr>
          <p:cNvSpPr txBox="1">
            <a:spLocks/>
          </p:cNvSpPr>
          <p:nvPr/>
        </p:nvSpPr>
        <p:spPr>
          <a:xfrm>
            <a:off x="380424" y="126635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There</a:t>
            </a:r>
            <a:r>
              <a:rPr lang="nl-NL" dirty="0"/>
              <a:t> is a </a:t>
            </a:r>
            <a:r>
              <a:rPr lang="nl-NL" dirty="0" err="1"/>
              <a:t>Mortgage</a:t>
            </a:r>
            <a:r>
              <a:rPr lang="nl-NL" dirty="0"/>
              <a:t> on </a:t>
            </a:r>
            <a:r>
              <a:rPr lang="nl-NL" dirty="0" err="1"/>
              <a:t>Anton’s</a:t>
            </a:r>
            <a:r>
              <a:rPr lang="nl-NL" dirty="0"/>
              <a:t> </a:t>
            </a:r>
            <a:r>
              <a:rPr lang="nl-NL" dirty="0" err="1"/>
              <a:t>LongLease</a:t>
            </a:r>
            <a:endParaRPr lang="nl-NL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1E93EA3-E322-80F1-14D5-75069D71FCC1}"/>
              </a:ext>
            </a:extLst>
          </p:cNvPr>
          <p:cNvGrpSpPr/>
          <p:nvPr/>
        </p:nvGrpSpPr>
        <p:grpSpPr>
          <a:xfrm>
            <a:off x="108701" y="1103907"/>
            <a:ext cx="11633104" cy="5239276"/>
            <a:chOff x="108701" y="1103907"/>
            <a:chExt cx="11633104" cy="5239276"/>
          </a:xfrm>
        </p:grpSpPr>
        <p:pic>
          <p:nvPicPr>
            <p:cNvPr id="19" name="Picture 18" descr="Treemap chart&#10;&#10;Description automatically generated">
              <a:extLst>
                <a:ext uri="{FF2B5EF4-FFF2-40B4-BE49-F238E27FC236}">
                  <a16:creationId xmlns:a16="http://schemas.microsoft.com/office/drawing/2014/main" id="{00FD6FD5-D593-85BE-092F-781AC0F425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87" b="9317"/>
            <a:stretch/>
          </p:blipFill>
          <p:spPr>
            <a:xfrm>
              <a:off x="2043819" y="1103907"/>
              <a:ext cx="9697986" cy="5239276"/>
            </a:xfrm>
            <a:prstGeom prst="rect">
              <a:avLst/>
            </a:prstGeom>
          </p:spPr>
        </p:pic>
        <p:cxnSp>
          <p:nvCxnSpPr>
            <p:cNvPr id="274" name="Rechte verbindingslijn 273">
              <a:extLst>
                <a:ext uri="{FF2B5EF4-FFF2-40B4-BE49-F238E27FC236}">
                  <a16:creationId xmlns:a16="http://schemas.microsoft.com/office/drawing/2014/main" id="{D66E92F9-8BDD-4E27-9115-2742E43E398E}"/>
                </a:ext>
              </a:extLst>
            </p:cNvPr>
            <p:cNvCxnSpPr>
              <a:cxnSpLocks/>
              <a:endCxn id="296" idx="3"/>
            </p:cNvCxnSpPr>
            <p:nvPr/>
          </p:nvCxnSpPr>
          <p:spPr>
            <a:xfrm flipH="1">
              <a:off x="1651999" y="3391460"/>
              <a:ext cx="5240813" cy="323141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Rechte verbindingslijn 277">
              <a:extLst>
                <a:ext uri="{FF2B5EF4-FFF2-40B4-BE49-F238E27FC236}">
                  <a16:creationId xmlns:a16="http://schemas.microsoft.com/office/drawing/2014/main" id="{008AFC6F-2167-4025-AB8C-64DEE014754B}"/>
                </a:ext>
              </a:extLst>
            </p:cNvPr>
            <p:cNvCxnSpPr>
              <a:cxnSpLocks/>
              <a:stCxn id="279" idx="3"/>
            </p:cNvCxnSpPr>
            <p:nvPr/>
          </p:nvCxnSpPr>
          <p:spPr>
            <a:xfrm flipH="1">
              <a:off x="1366637" y="2958734"/>
              <a:ext cx="664898" cy="93501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Tekstvak 278">
              <a:extLst>
                <a:ext uri="{FF2B5EF4-FFF2-40B4-BE49-F238E27FC236}">
                  <a16:creationId xmlns:a16="http://schemas.microsoft.com/office/drawing/2014/main" id="{FBA832F6-C46A-47B4-9070-ED1BBA6ECDE8}"/>
                </a:ext>
              </a:extLst>
            </p:cNvPr>
            <p:cNvSpPr txBox="1"/>
            <p:nvPr/>
          </p:nvSpPr>
          <p:spPr>
            <a:xfrm>
              <a:off x="108701" y="2774068"/>
              <a:ext cx="1922834" cy="369332"/>
            </a:xfrm>
            <a:prstGeom prst="rect">
              <a:avLst/>
            </a:prstGeom>
            <a:solidFill>
              <a:srgbClr val="95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 err="1"/>
                <a:t>Housing</a:t>
              </a:r>
              <a:r>
                <a:rPr lang="nl-NL" dirty="0"/>
                <a:t> Company</a:t>
              </a:r>
              <a:r>
                <a:rPr lang="nl-NL" sz="1400" dirty="0">
                  <a:highlight>
                    <a:srgbClr val="FFFF00"/>
                  </a:highlight>
                </a:rPr>
                <a:t> </a:t>
              </a:r>
              <a:endParaRPr lang="en-GB" sz="1400" dirty="0">
                <a:highlight>
                  <a:srgbClr val="FFFF00"/>
                </a:highlight>
              </a:endParaRPr>
            </a:p>
          </p:txBody>
        </p:sp>
        <p:sp>
          <p:nvSpPr>
            <p:cNvPr id="296" name="Tekstvak 295">
              <a:extLst>
                <a:ext uri="{FF2B5EF4-FFF2-40B4-BE49-F238E27FC236}">
                  <a16:creationId xmlns:a16="http://schemas.microsoft.com/office/drawing/2014/main" id="{AF3C7751-B865-4149-97BD-3C55564380C1}"/>
                </a:ext>
              </a:extLst>
            </p:cNvPr>
            <p:cNvSpPr txBox="1"/>
            <p:nvPr/>
          </p:nvSpPr>
          <p:spPr>
            <a:xfrm>
              <a:off x="450195" y="3529935"/>
              <a:ext cx="1201804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Ownership</a:t>
              </a:r>
              <a:endParaRPr lang="en-GB" dirty="0"/>
            </a:p>
          </p:txBody>
        </p:sp>
        <p:cxnSp>
          <p:nvCxnSpPr>
            <p:cNvPr id="305" name="Rechte verbindingslijn 304">
              <a:extLst>
                <a:ext uri="{FF2B5EF4-FFF2-40B4-BE49-F238E27FC236}">
                  <a16:creationId xmlns:a16="http://schemas.microsoft.com/office/drawing/2014/main" id="{29ADCF5B-FB60-4068-8109-A1C9E3A40DF8}"/>
                </a:ext>
              </a:extLst>
            </p:cNvPr>
            <p:cNvCxnSpPr>
              <a:cxnSpLocks/>
              <a:stCxn id="279" idx="2"/>
              <a:endCxn id="296" idx="0"/>
            </p:cNvCxnSpPr>
            <p:nvPr/>
          </p:nvCxnSpPr>
          <p:spPr>
            <a:xfrm flipH="1">
              <a:off x="1051097" y="3143400"/>
              <a:ext cx="19021" cy="386535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Rechte verbindingslijn 297">
              <a:extLst>
                <a:ext uri="{FF2B5EF4-FFF2-40B4-BE49-F238E27FC236}">
                  <a16:creationId xmlns:a16="http://schemas.microsoft.com/office/drawing/2014/main" id="{F4B6F7FB-853A-4B1B-B864-06563B9AE78C}"/>
                </a:ext>
              </a:extLst>
            </p:cNvPr>
            <p:cNvCxnSpPr>
              <a:cxnSpLocks/>
              <a:endCxn id="299" idx="3"/>
            </p:cNvCxnSpPr>
            <p:nvPr/>
          </p:nvCxnSpPr>
          <p:spPr>
            <a:xfrm flipH="1">
              <a:off x="2551546" y="3984318"/>
              <a:ext cx="4370964" cy="973883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Tekstvak 298">
              <a:extLst>
                <a:ext uri="{FF2B5EF4-FFF2-40B4-BE49-F238E27FC236}">
                  <a16:creationId xmlns:a16="http://schemas.microsoft.com/office/drawing/2014/main" id="{BFFD1F3E-F00E-4DD7-B385-14E1191CEF4D}"/>
                </a:ext>
              </a:extLst>
            </p:cNvPr>
            <p:cNvSpPr txBox="1"/>
            <p:nvPr/>
          </p:nvSpPr>
          <p:spPr>
            <a:xfrm>
              <a:off x="1387445" y="4773535"/>
              <a:ext cx="1164101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 err="1"/>
                <a:t>LongLease</a:t>
              </a:r>
              <a:endParaRPr lang="en-GB" dirty="0"/>
            </a:p>
          </p:txBody>
        </p:sp>
        <p:sp>
          <p:nvSpPr>
            <p:cNvPr id="300" name="Tekstvak 299">
              <a:extLst>
                <a:ext uri="{FF2B5EF4-FFF2-40B4-BE49-F238E27FC236}">
                  <a16:creationId xmlns:a16="http://schemas.microsoft.com/office/drawing/2014/main" id="{46676223-8685-465A-AF84-54D599AB540B}"/>
                </a:ext>
              </a:extLst>
            </p:cNvPr>
            <p:cNvSpPr txBox="1"/>
            <p:nvPr/>
          </p:nvSpPr>
          <p:spPr>
            <a:xfrm>
              <a:off x="175496" y="4770739"/>
              <a:ext cx="755784" cy="369332"/>
            </a:xfrm>
            <a:prstGeom prst="rect">
              <a:avLst/>
            </a:prstGeom>
            <a:solidFill>
              <a:srgbClr val="95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Anton</a:t>
              </a:r>
              <a:endParaRPr lang="en-GB" sz="1400" dirty="0">
                <a:highlight>
                  <a:srgbClr val="FFFF00"/>
                </a:highlight>
              </a:endParaRPr>
            </a:p>
          </p:txBody>
        </p:sp>
        <p:cxnSp>
          <p:nvCxnSpPr>
            <p:cNvPr id="301" name="Rechte verbindingslijn 300">
              <a:extLst>
                <a:ext uri="{FF2B5EF4-FFF2-40B4-BE49-F238E27FC236}">
                  <a16:creationId xmlns:a16="http://schemas.microsoft.com/office/drawing/2014/main" id="{FAD00E2E-6CC8-4B07-9029-B582953A11F2}"/>
                </a:ext>
              </a:extLst>
            </p:cNvPr>
            <p:cNvCxnSpPr>
              <a:cxnSpLocks/>
              <a:stCxn id="300" idx="3"/>
              <a:endCxn id="299" idx="1"/>
            </p:cNvCxnSpPr>
            <p:nvPr/>
          </p:nvCxnSpPr>
          <p:spPr>
            <a:xfrm>
              <a:off x="931280" y="4955405"/>
              <a:ext cx="456165" cy="2796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Rechte verbindingslijn 287">
              <a:extLst>
                <a:ext uri="{FF2B5EF4-FFF2-40B4-BE49-F238E27FC236}">
                  <a16:creationId xmlns:a16="http://schemas.microsoft.com/office/drawing/2014/main" id="{CD0D802F-2C42-446B-8352-1C8CA8A582AA}"/>
                </a:ext>
              </a:extLst>
            </p:cNvPr>
            <p:cNvCxnSpPr>
              <a:cxnSpLocks/>
              <a:endCxn id="289" idx="3"/>
            </p:cNvCxnSpPr>
            <p:nvPr/>
          </p:nvCxnSpPr>
          <p:spPr>
            <a:xfrm flipH="1">
              <a:off x="2551546" y="4057079"/>
              <a:ext cx="4507342" cy="1685946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Tekstvak 288">
              <a:extLst>
                <a:ext uri="{FF2B5EF4-FFF2-40B4-BE49-F238E27FC236}">
                  <a16:creationId xmlns:a16="http://schemas.microsoft.com/office/drawing/2014/main" id="{4001CCD8-658B-4498-8460-00651208C247}"/>
                </a:ext>
              </a:extLst>
            </p:cNvPr>
            <p:cNvSpPr txBox="1"/>
            <p:nvPr/>
          </p:nvSpPr>
          <p:spPr>
            <a:xfrm>
              <a:off x="1429207" y="5558359"/>
              <a:ext cx="1122339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NL" dirty="0" err="1"/>
                <a:t>Mortgage</a:t>
              </a:r>
              <a:endParaRPr lang="en-GB" dirty="0"/>
            </a:p>
          </p:txBody>
        </p:sp>
        <p:sp>
          <p:nvSpPr>
            <p:cNvPr id="290" name="Tekstvak 289">
              <a:extLst>
                <a:ext uri="{FF2B5EF4-FFF2-40B4-BE49-F238E27FC236}">
                  <a16:creationId xmlns:a16="http://schemas.microsoft.com/office/drawing/2014/main" id="{512EFDD5-E592-4FAD-815B-06051377C107}"/>
                </a:ext>
              </a:extLst>
            </p:cNvPr>
            <p:cNvSpPr txBox="1"/>
            <p:nvPr/>
          </p:nvSpPr>
          <p:spPr>
            <a:xfrm>
              <a:off x="119316" y="5430511"/>
              <a:ext cx="1028501" cy="646331"/>
            </a:xfrm>
            <a:prstGeom prst="rect">
              <a:avLst/>
            </a:prstGeom>
            <a:solidFill>
              <a:srgbClr val="95FF60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NL" dirty="0" err="1"/>
                <a:t>Capital</a:t>
              </a:r>
              <a:r>
                <a:rPr lang="nl-NL" dirty="0"/>
                <a:t> Bank</a:t>
              </a:r>
              <a:endParaRPr lang="en-GB" sz="1400" dirty="0">
                <a:highlight>
                  <a:srgbClr val="FFFF00"/>
                </a:highlight>
              </a:endParaRPr>
            </a:p>
          </p:txBody>
        </p:sp>
        <p:cxnSp>
          <p:nvCxnSpPr>
            <p:cNvPr id="297" name="Rechte verbindingslijn 296">
              <a:extLst>
                <a:ext uri="{FF2B5EF4-FFF2-40B4-BE49-F238E27FC236}">
                  <a16:creationId xmlns:a16="http://schemas.microsoft.com/office/drawing/2014/main" id="{AE03D795-D231-49DB-9050-CF8FFF260689}"/>
                </a:ext>
              </a:extLst>
            </p:cNvPr>
            <p:cNvCxnSpPr>
              <a:cxnSpLocks/>
              <a:stCxn id="290" idx="3"/>
              <a:endCxn id="289" idx="1"/>
            </p:cNvCxnSpPr>
            <p:nvPr/>
          </p:nvCxnSpPr>
          <p:spPr>
            <a:xfrm flipV="1">
              <a:off x="1147817" y="5743025"/>
              <a:ext cx="281390" cy="10652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Rechte verbindingslijn 301">
              <a:extLst>
                <a:ext uri="{FF2B5EF4-FFF2-40B4-BE49-F238E27FC236}">
                  <a16:creationId xmlns:a16="http://schemas.microsoft.com/office/drawing/2014/main" id="{E03FE8E2-B3D6-4A96-8194-03404AC78DC8}"/>
                </a:ext>
              </a:extLst>
            </p:cNvPr>
            <p:cNvCxnSpPr>
              <a:cxnSpLocks/>
              <a:stCxn id="299" idx="2"/>
              <a:endCxn id="289" idx="0"/>
            </p:cNvCxnSpPr>
            <p:nvPr/>
          </p:nvCxnSpPr>
          <p:spPr>
            <a:xfrm>
              <a:off x="1969496" y="5142867"/>
              <a:ext cx="20881" cy="415492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46411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0B24017-4110-49DB-828C-3EECF54075A0}"/>
              </a:ext>
            </a:extLst>
          </p:cNvPr>
          <p:cNvSpPr/>
          <p:nvPr/>
        </p:nvSpPr>
        <p:spPr>
          <a:xfrm>
            <a:off x="3726572" y="3951953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Right09</a:t>
            </a:r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61EE0CAB-72E2-4F9A-A763-0DE408F99FBE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5801925" y="4268951"/>
            <a:ext cx="1290083" cy="9828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hthoek 3">
            <a:extLst>
              <a:ext uri="{FF2B5EF4-FFF2-40B4-BE49-F238E27FC236}">
                <a16:creationId xmlns:a16="http://schemas.microsoft.com/office/drawing/2014/main" id="{2858CF7E-48AB-4979-9FF3-9FB10E6B2AD7}"/>
              </a:ext>
            </a:extLst>
          </p:cNvPr>
          <p:cNvSpPr/>
          <p:nvPr/>
        </p:nvSpPr>
        <p:spPr>
          <a:xfrm>
            <a:off x="520383" y="3940766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Housing</a:t>
            </a:r>
            <a:endParaRPr lang="nl-NL" dirty="0">
              <a:solidFill>
                <a:schemeClr val="tx1"/>
              </a:solidFill>
            </a:endParaRPr>
          </a:p>
          <a:p>
            <a:pPr algn="ctr"/>
            <a:r>
              <a:rPr lang="nl-NL" dirty="0">
                <a:solidFill>
                  <a:schemeClr val="tx1"/>
                </a:solidFill>
              </a:rPr>
              <a:t>Company P08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10658D69-39F7-45BE-985B-2BEEEC2C9046}"/>
              </a:ext>
            </a:extLst>
          </p:cNvPr>
          <p:cNvSpPr/>
          <p:nvPr/>
        </p:nvSpPr>
        <p:spPr>
          <a:xfrm>
            <a:off x="7092008" y="4934765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BAU08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7129417A-CD3F-46FA-9675-15F42C8F894A}"/>
              </a:ext>
            </a:extLst>
          </p:cNvPr>
          <p:cNvSpPr/>
          <p:nvPr/>
        </p:nvSpPr>
        <p:spPr>
          <a:xfrm>
            <a:off x="9850936" y="4930907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WR13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3D4014CE-FAE2-472E-8B3E-7CEE730665C5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>
            <a:off x="2595736" y="4257764"/>
            <a:ext cx="1130836" cy="11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C3F8A7CA-2B20-4632-9ACB-8142A58EB0F9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9167361" y="5247905"/>
            <a:ext cx="683575" cy="38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hoek 8">
            <a:extLst>
              <a:ext uri="{FF2B5EF4-FFF2-40B4-BE49-F238E27FC236}">
                <a16:creationId xmlns:a16="http://schemas.microsoft.com/office/drawing/2014/main" id="{34031693-DF88-4B73-9C34-2B1B6C503097}"/>
              </a:ext>
            </a:extLst>
          </p:cNvPr>
          <p:cNvSpPr/>
          <p:nvPr/>
        </p:nvSpPr>
        <p:spPr>
          <a:xfrm>
            <a:off x="520384" y="4919720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Anton P11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15AEAA78-96DA-411E-9A40-F96C307319DD}"/>
              </a:ext>
            </a:extLst>
          </p:cNvPr>
          <p:cNvSpPr/>
          <p:nvPr/>
        </p:nvSpPr>
        <p:spPr>
          <a:xfrm>
            <a:off x="3726571" y="4930907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Leasehold</a:t>
            </a:r>
            <a:r>
              <a:rPr lang="nl-NL" dirty="0">
                <a:solidFill>
                  <a:schemeClr val="tx1"/>
                </a:solidFill>
              </a:rPr>
              <a:t> Right12</a:t>
            </a: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136EAAF-EE0B-4B93-ADF2-010C63DADD00}"/>
              </a:ext>
            </a:extLst>
          </p:cNvPr>
          <p:cNvCxnSpPr>
            <a:cxnSpLocks/>
            <a:stCxn id="10" idx="3"/>
            <a:endCxn id="5" idx="1"/>
          </p:cNvCxnSpPr>
          <p:nvPr/>
        </p:nvCxnSpPr>
        <p:spPr>
          <a:xfrm>
            <a:off x="5801924" y="5247905"/>
            <a:ext cx="1290084" cy="38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E9920232-7D00-48B3-A54C-49D3296E3B5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595737" y="5236718"/>
            <a:ext cx="1130834" cy="11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hoek 32">
            <a:extLst>
              <a:ext uri="{FF2B5EF4-FFF2-40B4-BE49-F238E27FC236}">
                <a16:creationId xmlns:a16="http://schemas.microsoft.com/office/drawing/2014/main" id="{A8E95BB7-6F16-495A-8F0D-5CF73501CEE5}"/>
              </a:ext>
            </a:extLst>
          </p:cNvPr>
          <p:cNvSpPr/>
          <p:nvPr/>
        </p:nvSpPr>
        <p:spPr>
          <a:xfrm>
            <a:off x="520384" y="5909861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Capital</a:t>
            </a:r>
            <a:r>
              <a:rPr lang="nl-NL" dirty="0">
                <a:solidFill>
                  <a:schemeClr val="tx1"/>
                </a:solidFill>
              </a:rPr>
              <a:t> Bank P07</a:t>
            </a:r>
          </a:p>
        </p:txBody>
      </p:sp>
      <p:sp>
        <p:nvSpPr>
          <p:cNvPr id="34" name="Rechthoek 33">
            <a:extLst>
              <a:ext uri="{FF2B5EF4-FFF2-40B4-BE49-F238E27FC236}">
                <a16:creationId xmlns:a16="http://schemas.microsoft.com/office/drawing/2014/main" id="{45DF05A2-3769-4E9D-9DC3-261558D6D8DD}"/>
              </a:ext>
            </a:extLst>
          </p:cNvPr>
          <p:cNvSpPr/>
          <p:nvPr/>
        </p:nvSpPr>
        <p:spPr>
          <a:xfrm>
            <a:off x="3726570" y="5909861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Mortgage</a:t>
            </a:r>
            <a:r>
              <a:rPr lang="nl-NL" dirty="0">
                <a:solidFill>
                  <a:schemeClr val="tx1"/>
                </a:solidFill>
              </a:rPr>
              <a:t> Restriction02</a:t>
            </a:r>
          </a:p>
        </p:txBody>
      </p: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A920B28D-458F-475C-908B-87F2755B7824}"/>
              </a:ext>
            </a:extLst>
          </p:cNvPr>
          <p:cNvCxnSpPr>
            <a:cxnSpLocks/>
            <a:stCxn id="34" idx="3"/>
            <a:endCxn id="5" idx="1"/>
          </p:cNvCxnSpPr>
          <p:nvPr/>
        </p:nvCxnSpPr>
        <p:spPr>
          <a:xfrm flipV="1">
            <a:off x="5801923" y="5251763"/>
            <a:ext cx="1290085" cy="9750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4B360B9C-E04D-4B7C-AACD-1DC70C9BDCFC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>
            <a:off x="2595737" y="6226859"/>
            <a:ext cx="11308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el 29">
            <a:extLst>
              <a:ext uri="{FF2B5EF4-FFF2-40B4-BE49-F238E27FC236}">
                <a16:creationId xmlns:a16="http://schemas.microsoft.com/office/drawing/2014/main" id="{3C1FCEAE-7123-48E5-AF05-654F01E41FD1}"/>
              </a:ext>
            </a:extLst>
          </p:cNvPr>
          <p:cNvSpPr txBox="1">
            <a:spLocks/>
          </p:cNvSpPr>
          <p:nvPr/>
        </p:nvSpPr>
        <p:spPr>
          <a:xfrm>
            <a:off x="380424" y="126635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There</a:t>
            </a:r>
            <a:r>
              <a:rPr lang="nl-NL" dirty="0"/>
              <a:t> is a </a:t>
            </a:r>
            <a:r>
              <a:rPr lang="nl-NL" dirty="0" err="1"/>
              <a:t>Mortgage</a:t>
            </a:r>
            <a:r>
              <a:rPr lang="nl-NL" dirty="0"/>
              <a:t> on </a:t>
            </a:r>
            <a:r>
              <a:rPr lang="nl-NL" dirty="0" err="1"/>
              <a:t>Anton’s</a:t>
            </a:r>
            <a:r>
              <a:rPr lang="nl-NL" dirty="0"/>
              <a:t> </a:t>
            </a:r>
            <a:r>
              <a:rPr lang="nl-NL" dirty="0" err="1"/>
              <a:t>Leasehold</a:t>
            </a:r>
            <a:endParaRPr lang="nl-NL" dirty="0"/>
          </a:p>
        </p:txBody>
      </p:sp>
      <p:cxnSp>
        <p:nvCxnSpPr>
          <p:cNvPr id="19" name="Rechte verbindingslijn 37">
            <a:extLst>
              <a:ext uri="{FF2B5EF4-FFF2-40B4-BE49-F238E27FC236}">
                <a16:creationId xmlns:a16="http://schemas.microsoft.com/office/drawing/2014/main" id="{4B360B9C-E04D-4B7C-AACD-1DC70C9BDCFC}"/>
              </a:ext>
            </a:extLst>
          </p:cNvPr>
          <p:cNvCxnSpPr>
            <a:cxnSpLocks/>
            <a:stCxn id="34" idx="0"/>
            <a:endCxn id="10" idx="2"/>
          </p:cNvCxnSpPr>
          <p:nvPr/>
        </p:nvCxnSpPr>
        <p:spPr>
          <a:xfrm flipV="1">
            <a:off x="4764247" y="5564903"/>
            <a:ext cx="1" cy="3449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4E990B4-E4D7-49BB-AD2B-31783FEC77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10"/>
          <a:stretch/>
        </p:blipFill>
        <p:spPr>
          <a:xfrm>
            <a:off x="6096000" y="891506"/>
            <a:ext cx="5641910" cy="279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551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E00991-FF34-428B-8C0F-EF84C1AD4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Capital</a:t>
            </a:r>
            <a:r>
              <a:rPr lang="nl-NL" dirty="0"/>
              <a:t> Bank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F86B5250-DDF9-4C8E-BCDC-1E48A240F12A}"/>
              </a:ext>
            </a:extLst>
          </p:cNvPr>
          <p:cNvSpPr/>
          <p:nvPr/>
        </p:nvSpPr>
        <p:spPr>
          <a:xfrm>
            <a:off x="3626505" y="2551817"/>
            <a:ext cx="2075688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Mortgage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Restriction01</a:t>
            </a: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CFF4308-F6A1-4506-B0B9-9393554A080C}"/>
              </a:ext>
            </a:extLst>
          </p:cNvPr>
          <p:cNvCxnSpPr>
            <a:cxnSpLocks/>
            <a:stCxn id="30" idx="3"/>
            <a:endCxn id="4" idx="1"/>
          </p:cNvCxnSpPr>
          <p:nvPr/>
        </p:nvCxnSpPr>
        <p:spPr>
          <a:xfrm flipV="1">
            <a:off x="2487174" y="2868815"/>
            <a:ext cx="1139331" cy="10331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278F059A-B195-4169-98A9-73E82409DA46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5702193" y="2868815"/>
            <a:ext cx="92081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hoek 17">
            <a:extLst>
              <a:ext uri="{FF2B5EF4-FFF2-40B4-BE49-F238E27FC236}">
                <a16:creationId xmlns:a16="http://schemas.microsoft.com/office/drawing/2014/main" id="{865B1287-A8B2-4CD7-84DD-039A49B94DC9}"/>
              </a:ext>
            </a:extLst>
          </p:cNvPr>
          <p:cNvSpPr/>
          <p:nvPr/>
        </p:nvSpPr>
        <p:spPr>
          <a:xfrm>
            <a:off x="6623009" y="2551817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BAU06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343B0BCE-5C91-4C24-B403-1D46D7D89508}"/>
              </a:ext>
            </a:extLst>
          </p:cNvPr>
          <p:cNvSpPr/>
          <p:nvPr/>
        </p:nvSpPr>
        <p:spPr>
          <a:xfrm>
            <a:off x="9704140" y="2551817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WR11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0FEF9E03-2ABC-4078-9A92-57FBD6E5D4A8}"/>
              </a:ext>
            </a:extLst>
          </p:cNvPr>
          <p:cNvCxnSpPr>
            <a:cxnSpLocks/>
            <a:stCxn id="20" idx="1"/>
            <a:endCxn id="18" idx="3"/>
          </p:cNvCxnSpPr>
          <p:nvPr/>
        </p:nvCxnSpPr>
        <p:spPr>
          <a:xfrm flipH="1">
            <a:off x="8698362" y="2868815"/>
            <a:ext cx="100577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hoek 25">
            <a:extLst>
              <a:ext uri="{FF2B5EF4-FFF2-40B4-BE49-F238E27FC236}">
                <a16:creationId xmlns:a16="http://schemas.microsoft.com/office/drawing/2014/main" id="{75209996-8D48-458D-A560-0019A001E916}"/>
              </a:ext>
            </a:extLst>
          </p:cNvPr>
          <p:cNvSpPr/>
          <p:nvPr/>
        </p:nvSpPr>
        <p:spPr>
          <a:xfrm>
            <a:off x="9704139" y="4549586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WR13</a:t>
            </a:r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49FA060B-5E2E-4FE5-8054-C10B6E46B05B}"/>
              </a:ext>
            </a:extLst>
          </p:cNvPr>
          <p:cNvSpPr/>
          <p:nvPr/>
        </p:nvSpPr>
        <p:spPr>
          <a:xfrm>
            <a:off x="411821" y="3584948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Capital</a:t>
            </a:r>
            <a:r>
              <a:rPr lang="nl-NL" dirty="0">
                <a:solidFill>
                  <a:schemeClr val="tx1"/>
                </a:solidFill>
              </a:rPr>
              <a:t> Bank P07</a:t>
            </a:r>
          </a:p>
        </p:txBody>
      </p:sp>
      <p:sp>
        <p:nvSpPr>
          <p:cNvPr id="32" name="Rechthoek 31">
            <a:extLst>
              <a:ext uri="{FF2B5EF4-FFF2-40B4-BE49-F238E27FC236}">
                <a16:creationId xmlns:a16="http://schemas.microsoft.com/office/drawing/2014/main" id="{C1637104-B5B4-423F-83EF-6BD1D5610C56}"/>
              </a:ext>
            </a:extLst>
          </p:cNvPr>
          <p:cNvSpPr/>
          <p:nvPr/>
        </p:nvSpPr>
        <p:spPr>
          <a:xfrm>
            <a:off x="3626505" y="4555164"/>
            <a:ext cx="2075688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Mortgage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Restriction02</a:t>
            </a:r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E2FFFFAB-8940-4508-A0C1-9DF8AA4D6B85}"/>
              </a:ext>
            </a:extLst>
          </p:cNvPr>
          <p:cNvSpPr/>
          <p:nvPr/>
        </p:nvSpPr>
        <p:spPr>
          <a:xfrm>
            <a:off x="6623008" y="4549586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BAU08</a:t>
            </a:r>
          </a:p>
        </p:txBody>
      </p: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77885F57-933D-4A90-BE22-473F0CBDD1A4}"/>
              </a:ext>
            </a:extLst>
          </p:cNvPr>
          <p:cNvCxnSpPr>
            <a:cxnSpLocks/>
            <a:stCxn id="26" idx="1"/>
            <a:endCxn id="33" idx="3"/>
          </p:cNvCxnSpPr>
          <p:nvPr/>
        </p:nvCxnSpPr>
        <p:spPr>
          <a:xfrm flipH="1">
            <a:off x="8698361" y="4866584"/>
            <a:ext cx="100577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DC6A42F7-B658-406F-ABC3-36A3A47765E0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>
            <a:off x="2487174" y="3901946"/>
            <a:ext cx="1139331" cy="9702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7B4974A8-82D7-41A2-922C-A57E483844A2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 flipV="1">
            <a:off x="5702193" y="4866584"/>
            <a:ext cx="920815" cy="55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2060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itel 29">
            <a:extLst>
              <a:ext uri="{FF2B5EF4-FFF2-40B4-BE49-F238E27FC236}">
                <a16:creationId xmlns:a16="http://schemas.microsoft.com/office/drawing/2014/main" id="{EA08A0BD-6AE3-4211-A65C-B4CAAEBC8E63}"/>
              </a:ext>
            </a:extLst>
          </p:cNvPr>
          <p:cNvSpPr txBox="1">
            <a:spLocks/>
          </p:cNvSpPr>
          <p:nvPr/>
        </p:nvSpPr>
        <p:spPr>
          <a:xfrm>
            <a:off x="380424" y="126635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 </a:t>
            </a:r>
            <a:r>
              <a:rPr lang="nl-NL" dirty="0" err="1"/>
              <a:t>and</a:t>
            </a:r>
            <a:r>
              <a:rPr lang="nl-NL" dirty="0"/>
              <a:t> James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7D479A6-DDC5-25B4-71EC-9001BCC71629}"/>
              </a:ext>
            </a:extLst>
          </p:cNvPr>
          <p:cNvGrpSpPr/>
          <p:nvPr/>
        </p:nvGrpSpPr>
        <p:grpSpPr>
          <a:xfrm>
            <a:off x="252606" y="1063690"/>
            <a:ext cx="11735207" cy="5278085"/>
            <a:chOff x="252606" y="1063690"/>
            <a:chExt cx="11735207" cy="5278085"/>
          </a:xfrm>
        </p:grpSpPr>
        <p:pic>
          <p:nvPicPr>
            <p:cNvPr id="19" name="Picture 18" descr="Treemap chart&#10;&#10;Description automatically generated">
              <a:extLst>
                <a:ext uri="{FF2B5EF4-FFF2-40B4-BE49-F238E27FC236}">
                  <a16:creationId xmlns:a16="http://schemas.microsoft.com/office/drawing/2014/main" id="{9DF698DA-C6D0-C179-0514-1AEEBFFC9A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422" b="9138"/>
            <a:stretch/>
          </p:blipFill>
          <p:spPr>
            <a:xfrm>
              <a:off x="2289827" y="1063690"/>
              <a:ext cx="9697986" cy="5242284"/>
            </a:xfrm>
            <a:prstGeom prst="rect">
              <a:avLst/>
            </a:prstGeom>
          </p:spPr>
        </p:pic>
        <p:cxnSp>
          <p:nvCxnSpPr>
            <p:cNvPr id="277" name="Rechte verbindingslijn 276">
              <a:extLst>
                <a:ext uri="{FF2B5EF4-FFF2-40B4-BE49-F238E27FC236}">
                  <a16:creationId xmlns:a16="http://schemas.microsoft.com/office/drawing/2014/main" id="{DDEC7182-9AAA-4958-8590-58FFCAE98505}"/>
                </a:ext>
              </a:extLst>
            </p:cNvPr>
            <p:cNvCxnSpPr>
              <a:cxnSpLocks/>
              <a:endCxn id="297" idx="3"/>
            </p:cNvCxnSpPr>
            <p:nvPr/>
          </p:nvCxnSpPr>
          <p:spPr>
            <a:xfrm flipH="1">
              <a:off x="1490816" y="3988113"/>
              <a:ext cx="5955013" cy="992165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7" name="Tekstvak 296">
              <a:extLst>
                <a:ext uri="{FF2B5EF4-FFF2-40B4-BE49-F238E27FC236}">
                  <a16:creationId xmlns:a16="http://schemas.microsoft.com/office/drawing/2014/main" id="{17DD68F5-7E31-441E-9A94-E09837B38B71}"/>
                </a:ext>
              </a:extLst>
            </p:cNvPr>
            <p:cNvSpPr txBox="1"/>
            <p:nvPr/>
          </p:nvSpPr>
          <p:spPr>
            <a:xfrm>
              <a:off x="777159" y="4795612"/>
              <a:ext cx="713657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Lease</a:t>
              </a:r>
              <a:endParaRPr lang="en-GB" dirty="0"/>
            </a:p>
          </p:txBody>
        </p:sp>
        <p:cxnSp>
          <p:nvCxnSpPr>
            <p:cNvPr id="305" name="Rechte verbindingslijn 304">
              <a:extLst>
                <a:ext uri="{FF2B5EF4-FFF2-40B4-BE49-F238E27FC236}">
                  <a16:creationId xmlns:a16="http://schemas.microsoft.com/office/drawing/2014/main" id="{29ADCF5B-FB60-4068-8109-A1C9E3A40DF8}"/>
                </a:ext>
              </a:extLst>
            </p:cNvPr>
            <p:cNvCxnSpPr>
              <a:cxnSpLocks/>
              <a:stCxn id="306" idx="0"/>
              <a:endCxn id="297" idx="2"/>
            </p:cNvCxnSpPr>
            <p:nvPr/>
          </p:nvCxnSpPr>
          <p:spPr>
            <a:xfrm flipV="1">
              <a:off x="725683" y="5164944"/>
              <a:ext cx="408305" cy="807499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Tekstvak 305">
              <a:extLst>
                <a:ext uri="{FF2B5EF4-FFF2-40B4-BE49-F238E27FC236}">
                  <a16:creationId xmlns:a16="http://schemas.microsoft.com/office/drawing/2014/main" id="{D34B1DC0-8530-4B49-ABAE-5715C1879780}"/>
                </a:ext>
              </a:extLst>
            </p:cNvPr>
            <p:cNvSpPr txBox="1"/>
            <p:nvPr/>
          </p:nvSpPr>
          <p:spPr>
            <a:xfrm>
              <a:off x="346412" y="5972443"/>
              <a:ext cx="758541" cy="369332"/>
            </a:xfrm>
            <a:prstGeom prst="rect">
              <a:avLst/>
            </a:prstGeom>
            <a:solidFill>
              <a:srgbClr val="95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James</a:t>
              </a:r>
              <a:endParaRPr lang="en-GB" sz="1400" dirty="0">
                <a:highlight>
                  <a:srgbClr val="FFFF00"/>
                </a:highlight>
              </a:endParaRPr>
            </a:p>
          </p:txBody>
        </p:sp>
        <p:cxnSp>
          <p:nvCxnSpPr>
            <p:cNvPr id="299" name="Rechte verbindingslijn 298">
              <a:extLst>
                <a:ext uri="{FF2B5EF4-FFF2-40B4-BE49-F238E27FC236}">
                  <a16:creationId xmlns:a16="http://schemas.microsoft.com/office/drawing/2014/main" id="{58D0A2AA-D70A-45BD-B779-6A36CE3A9388}"/>
                </a:ext>
              </a:extLst>
            </p:cNvPr>
            <p:cNvCxnSpPr>
              <a:cxnSpLocks/>
              <a:endCxn id="301" idx="3"/>
            </p:cNvCxnSpPr>
            <p:nvPr/>
          </p:nvCxnSpPr>
          <p:spPr>
            <a:xfrm flipH="1" flipV="1">
              <a:off x="1949928" y="3204628"/>
              <a:ext cx="5495901" cy="480204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Tekstvak 299">
              <a:extLst>
                <a:ext uri="{FF2B5EF4-FFF2-40B4-BE49-F238E27FC236}">
                  <a16:creationId xmlns:a16="http://schemas.microsoft.com/office/drawing/2014/main" id="{6794AD55-D60A-45DC-A666-B12A3E3979C4}"/>
                </a:ext>
              </a:extLst>
            </p:cNvPr>
            <p:cNvSpPr txBox="1"/>
            <p:nvPr/>
          </p:nvSpPr>
          <p:spPr>
            <a:xfrm>
              <a:off x="252606" y="1968829"/>
              <a:ext cx="1922834" cy="369332"/>
            </a:xfrm>
            <a:prstGeom prst="rect">
              <a:avLst/>
            </a:prstGeom>
            <a:solidFill>
              <a:srgbClr val="95FF60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NL" dirty="0" err="1"/>
                <a:t>Housing</a:t>
              </a:r>
              <a:r>
                <a:rPr lang="nl-NL" dirty="0"/>
                <a:t> Company</a:t>
              </a:r>
              <a:r>
                <a:rPr lang="nl-NL" sz="1400" dirty="0">
                  <a:highlight>
                    <a:srgbClr val="FFFF00"/>
                  </a:highlight>
                </a:rPr>
                <a:t> </a:t>
              </a:r>
              <a:endParaRPr lang="en-GB" sz="1400" dirty="0">
                <a:highlight>
                  <a:srgbClr val="FFFF00"/>
                </a:highlight>
              </a:endParaRPr>
            </a:p>
          </p:txBody>
        </p:sp>
        <p:sp>
          <p:nvSpPr>
            <p:cNvPr id="301" name="Tekstvak 300">
              <a:extLst>
                <a:ext uri="{FF2B5EF4-FFF2-40B4-BE49-F238E27FC236}">
                  <a16:creationId xmlns:a16="http://schemas.microsoft.com/office/drawing/2014/main" id="{479F320D-8021-40F6-98A8-3B0B02A1DD9E}"/>
                </a:ext>
              </a:extLst>
            </p:cNvPr>
            <p:cNvSpPr txBox="1"/>
            <p:nvPr/>
          </p:nvSpPr>
          <p:spPr>
            <a:xfrm>
              <a:off x="748124" y="3019962"/>
              <a:ext cx="1201804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NL" dirty="0"/>
                <a:t>Ownership</a:t>
              </a:r>
              <a:endParaRPr lang="en-GB" dirty="0"/>
            </a:p>
          </p:txBody>
        </p:sp>
        <p:cxnSp>
          <p:nvCxnSpPr>
            <p:cNvPr id="302" name="Rechte verbindingslijn 301">
              <a:extLst>
                <a:ext uri="{FF2B5EF4-FFF2-40B4-BE49-F238E27FC236}">
                  <a16:creationId xmlns:a16="http://schemas.microsoft.com/office/drawing/2014/main" id="{AAFE5530-9E4D-4F70-B13D-6CA5EBEAEC2E}"/>
                </a:ext>
              </a:extLst>
            </p:cNvPr>
            <p:cNvCxnSpPr>
              <a:cxnSpLocks/>
              <a:stCxn id="300" idx="2"/>
              <a:endCxn id="301" idx="0"/>
            </p:cNvCxnSpPr>
            <p:nvPr/>
          </p:nvCxnSpPr>
          <p:spPr>
            <a:xfrm>
              <a:off x="1214023" y="2338161"/>
              <a:ext cx="135003" cy="681801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50582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el 29">
            <a:extLst>
              <a:ext uri="{FF2B5EF4-FFF2-40B4-BE49-F238E27FC236}">
                <a16:creationId xmlns:a16="http://schemas.microsoft.com/office/drawing/2014/main" id="{F919C82A-AE23-43BB-B2A3-8024CFB7D485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 </a:t>
            </a:r>
            <a:r>
              <a:rPr lang="nl-NL" dirty="0" err="1"/>
              <a:t>and</a:t>
            </a:r>
            <a:r>
              <a:rPr lang="nl-NL" dirty="0"/>
              <a:t> James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3886674-38C7-1F80-2FA3-421F6A076A80}"/>
              </a:ext>
            </a:extLst>
          </p:cNvPr>
          <p:cNvGrpSpPr/>
          <p:nvPr/>
        </p:nvGrpSpPr>
        <p:grpSpPr>
          <a:xfrm>
            <a:off x="565949" y="4052961"/>
            <a:ext cx="11346595" cy="1839451"/>
            <a:chOff x="646740" y="3847687"/>
            <a:chExt cx="11346595" cy="1839451"/>
          </a:xfrm>
        </p:grpSpPr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400A141F-ACE5-4295-9B53-7ADBB164B071}"/>
                </a:ext>
              </a:extLst>
            </p:cNvPr>
            <p:cNvSpPr/>
            <p:nvPr/>
          </p:nvSpPr>
          <p:spPr>
            <a:xfrm>
              <a:off x="9917982" y="4481683"/>
              <a:ext cx="2075353" cy="633996"/>
            </a:xfrm>
            <a:prstGeom prst="rect">
              <a:avLst/>
            </a:prstGeom>
            <a:solidFill>
              <a:srgbClr val="69FDFD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WR14</a:t>
              </a:r>
            </a:p>
          </p:txBody>
        </p:sp>
        <p:cxnSp>
          <p:nvCxnSpPr>
            <p:cNvPr id="95" name="Rechte verbindingslijn 94">
              <a:extLst>
                <a:ext uri="{FF2B5EF4-FFF2-40B4-BE49-F238E27FC236}">
                  <a16:creationId xmlns:a16="http://schemas.microsoft.com/office/drawing/2014/main" id="{B12D047A-063F-4252-8BCA-36D07043299F}"/>
                </a:ext>
              </a:extLst>
            </p:cNvPr>
            <p:cNvCxnSpPr>
              <a:cxnSpLocks/>
              <a:stCxn id="67" idx="1"/>
              <a:endCxn id="41" idx="3"/>
            </p:cNvCxnSpPr>
            <p:nvPr/>
          </p:nvCxnSpPr>
          <p:spPr>
            <a:xfrm flipH="1">
              <a:off x="8902921" y="4798681"/>
              <a:ext cx="101506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A09C362B-5206-4EFD-B080-32DAA51A7B9E}"/>
                </a:ext>
              </a:extLst>
            </p:cNvPr>
            <p:cNvSpPr/>
            <p:nvPr/>
          </p:nvSpPr>
          <p:spPr>
            <a:xfrm>
              <a:off x="6827568" y="4481683"/>
              <a:ext cx="2075353" cy="633996"/>
            </a:xfrm>
            <a:prstGeom prst="rect">
              <a:avLst/>
            </a:prstGeom>
            <a:solidFill>
              <a:srgbClr val="FE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BAU09</a:t>
              </a:r>
            </a:p>
          </p:txBody>
        </p:sp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2CE6E38C-226F-49C3-94AB-E7E9FBFAA381}"/>
                </a:ext>
              </a:extLst>
            </p:cNvPr>
            <p:cNvSpPr/>
            <p:nvPr/>
          </p:nvSpPr>
          <p:spPr>
            <a:xfrm>
              <a:off x="3737155" y="3848731"/>
              <a:ext cx="2075353" cy="633996"/>
            </a:xfrm>
            <a:prstGeom prst="rect">
              <a:avLst/>
            </a:prstGeom>
            <a:solidFill>
              <a:srgbClr val="FE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Ownership Right10</a:t>
              </a:r>
            </a:p>
          </p:txBody>
        </p:sp>
        <p:cxnSp>
          <p:nvCxnSpPr>
            <p:cNvPr id="44" name="Rechte verbindingslijn 43">
              <a:extLst>
                <a:ext uri="{FF2B5EF4-FFF2-40B4-BE49-F238E27FC236}">
                  <a16:creationId xmlns:a16="http://schemas.microsoft.com/office/drawing/2014/main" id="{B32DAA72-8D88-4CC8-88CB-4EFCE4E3D910}"/>
                </a:ext>
              </a:extLst>
            </p:cNvPr>
            <p:cNvCxnSpPr>
              <a:cxnSpLocks/>
              <a:stCxn id="32" idx="3"/>
              <a:endCxn id="42" idx="1"/>
            </p:cNvCxnSpPr>
            <p:nvPr/>
          </p:nvCxnSpPr>
          <p:spPr>
            <a:xfrm>
              <a:off x="2722094" y="4164685"/>
              <a:ext cx="1015061" cy="10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Rechte verbindingslijn 44">
              <a:extLst>
                <a:ext uri="{FF2B5EF4-FFF2-40B4-BE49-F238E27FC236}">
                  <a16:creationId xmlns:a16="http://schemas.microsoft.com/office/drawing/2014/main" id="{4B931843-7F05-4F7D-BB86-1079E9E76864}"/>
                </a:ext>
              </a:extLst>
            </p:cNvPr>
            <p:cNvCxnSpPr>
              <a:cxnSpLocks/>
              <a:stCxn id="42" idx="3"/>
              <a:endCxn id="41" idx="1"/>
            </p:cNvCxnSpPr>
            <p:nvPr/>
          </p:nvCxnSpPr>
          <p:spPr>
            <a:xfrm>
              <a:off x="5812508" y="4165729"/>
              <a:ext cx="1015060" cy="6329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A11F45FA-4AD7-45BF-BEC9-AE27578071BD}"/>
                </a:ext>
              </a:extLst>
            </p:cNvPr>
            <p:cNvSpPr/>
            <p:nvPr/>
          </p:nvSpPr>
          <p:spPr>
            <a:xfrm>
              <a:off x="646741" y="3847687"/>
              <a:ext cx="2075353" cy="633996"/>
            </a:xfrm>
            <a:prstGeom prst="rect">
              <a:avLst/>
            </a:prstGeom>
            <a:solidFill>
              <a:srgbClr val="95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Housing</a:t>
              </a:r>
              <a:r>
                <a:rPr lang="nl-NL" dirty="0">
                  <a:solidFill>
                    <a:schemeClr val="tx1"/>
                  </a:solidFill>
                </a:rPr>
                <a:t> Company P08</a:t>
              </a:r>
            </a:p>
          </p:txBody>
        </p:sp>
        <p:sp>
          <p:nvSpPr>
            <p:cNvPr id="53" name="Rechthoek 52">
              <a:extLst>
                <a:ext uri="{FF2B5EF4-FFF2-40B4-BE49-F238E27FC236}">
                  <a16:creationId xmlns:a16="http://schemas.microsoft.com/office/drawing/2014/main" id="{7DD91221-A30B-4EE8-B164-0CCF23603F25}"/>
                </a:ext>
              </a:extLst>
            </p:cNvPr>
            <p:cNvSpPr/>
            <p:nvPr/>
          </p:nvSpPr>
          <p:spPr>
            <a:xfrm>
              <a:off x="3737155" y="5053142"/>
              <a:ext cx="2075353" cy="633996"/>
            </a:xfrm>
            <a:prstGeom prst="rect">
              <a:avLst/>
            </a:prstGeom>
            <a:solidFill>
              <a:srgbClr val="FE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Leasehold</a:t>
              </a:r>
              <a:r>
                <a:rPr lang="nl-NL" dirty="0">
                  <a:solidFill>
                    <a:schemeClr val="tx1"/>
                  </a:solidFill>
                </a:rPr>
                <a:t> Right13</a:t>
              </a:r>
            </a:p>
          </p:txBody>
        </p:sp>
        <p:cxnSp>
          <p:nvCxnSpPr>
            <p:cNvPr id="55" name="Rechte verbindingslijn 54">
              <a:extLst>
                <a:ext uri="{FF2B5EF4-FFF2-40B4-BE49-F238E27FC236}">
                  <a16:creationId xmlns:a16="http://schemas.microsoft.com/office/drawing/2014/main" id="{49CA637D-1121-44FC-BB4B-1902D08CC366}"/>
                </a:ext>
              </a:extLst>
            </p:cNvPr>
            <p:cNvCxnSpPr>
              <a:cxnSpLocks/>
              <a:stCxn id="53" idx="3"/>
              <a:endCxn id="41" idx="1"/>
            </p:cNvCxnSpPr>
            <p:nvPr/>
          </p:nvCxnSpPr>
          <p:spPr>
            <a:xfrm flipV="1">
              <a:off x="5812508" y="4798681"/>
              <a:ext cx="1015060" cy="57145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hthoek 57">
              <a:extLst>
                <a:ext uri="{FF2B5EF4-FFF2-40B4-BE49-F238E27FC236}">
                  <a16:creationId xmlns:a16="http://schemas.microsoft.com/office/drawing/2014/main" id="{4E5F81CB-EF3C-421E-879F-989A5164CD03}"/>
                </a:ext>
              </a:extLst>
            </p:cNvPr>
            <p:cNvSpPr/>
            <p:nvPr/>
          </p:nvSpPr>
          <p:spPr>
            <a:xfrm>
              <a:off x="646740" y="5053142"/>
              <a:ext cx="2075353" cy="633996"/>
            </a:xfrm>
            <a:prstGeom prst="rect">
              <a:avLst/>
            </a:prstGeom>
            <a:solidFill>
              <a:srgbClr val="95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James P12</a:t>
              </a:r>
            </a:p>
          </p:txBody>
        </p:sp>
        <p:cxnSp>
          <p:nvCxnSpPr>
            <p:cNvPr id="74" name="Rechte verbindingslijn 73">
              <a:extLst>
                <a:ext uri="{FF2B5EF4-FFF2-40B4-BE49-F238E27FC236}">
                  <a16:creationId xmlns:a16="http://schemas.microsoft.com/office/drawing/2014/main" id="{440F6E16-2696-4601-8DB5-979F58752424}"/>
                </a:ext>
              </a:extLst>
            </p:cNvPr>
            <p:cNvCxnSpPr>
              <a:cxnSpLocks/>
              <a:stCxn id="58" idx="3"/>
              <a:endCxn id="53" idx="1"/>
            </p:cNvCxnSpPr>
            <p:nvPr/>
          </p:nvCxnSpPr>
          <p:spPr>
            <a:xfrm>
              <a:off x="2722093" y="5370140"/>
              <a:ext cx="101506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895CE91-757C-EC68-7C56-FE0E1BA9CD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272"/>
          <a:stretch/>
        </p:blipFill>
        <p:spPr>
          <a:xfrm>
            <a:off x="6046763" y="946040"/>
            <a:ext cx="5550734" cy="279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858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itel 29">
            <a:extLst>
              <a:ext uri="{FF2B5EF4-FFF2-40B4-BE49-F238E27FC236}">
                <a16:creationId xmlns:a16="http://schemas.microsoft.com/office/drawing/2014/main" id="{A8D8BBAE-588A-49C1-874B-B9A6C12F0A12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Association of </a:t>
            </a:r>
            <a:r>
              <a:rPr lang="nl-NL" dirty="0" err="1"/>
              <a:t>Owners</a:t>
            </a:r>
            <a:endParaRPr lang="nl-NL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99AD770-D49D-92B8-6582-B8D5BFDF0C28}"/>
              </a:ext>
            </a:extLst>
          </p:cNvPr>
          <p:cNvGrpSpPr/>
          <p:nvPr/>
        </p:nvGrpSpPr>
        <p:grpSpPr>
          <a:xfrm>
            <a:off x="334899" y="1016172"/>
            <a:ext cx="11522202" cy="5271796"/>
            <a:chOff x="243380" y="1139548"/>
            <a:chExt cx="11522202" cy="5271796"/>
          </a:xfrm>
        </p:grpSpPr>
        <p:pic>
          <p:nvPicPr>
            <p:cNvPr id="294" name="Picture 293" descr="Treemap chart&#10;&#10;Description automatically generated">
              <a:extLst>
                <a:ext uri="{FF2B5EF4-FFF2-40B4-BE49-F238E27FC236}">
                  <a16:creationId xmlns:a16="http://schemas.microsoft.com/office/drawing/2014/main" id="{13E20644-1010-39C2-23C0-2E40B1EC91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150" b="8980"/>
            <a:stretch/>
          </p:blipFill>
          <p:spPr>
            <a:xfrm>
              <a:off x="2067596" y="1139548"/>
              <a:ext cx="9697986" cy="5271796"/>
            </a:xfrm>
            <a:prstGeom prst="rect">
              <a:avLst/>
            </a:prstGeom>
          </p:spPr>
        </p:pic>
        <p:cxnSp>
          <p:nvCxnSpPr>
            <p:cNvPr id="295" name="Rechte verbindingslijn 279">
              <a:extLst>
                <a:ext uri="{FF2B5EF4-FFF2-40B4-BE49-F238E27FC236}">
                  <a16:creationId xmlns:a16="http://schemas.microsoft.com/office/drawing/2014/main" id="{BED481E1-D3E0-5FF9-32B7-E9E4948071E1}"/>
                </a:ext>
              </a:extLst>
            </p:cNvPr>
            <p:cNvCxnSpPr>
              <a:cxnSpLocks/>
              <a:stCxn id="296" idx="2"/>
              <a:endCxn id="298" idx="0"/>
            </p:cNvCxnSpPr>
            <p:nvPr/>
          </p:nvCxnSpPr>
          <p:spPr>
            <a:xfrm>
              <a:off x="1378627" y="2649777"/>
              <a:ext cx="0" cy="958159"/>
            </a:xfrm>
            <a:prstGeom prst="line">
              <a:avLst/>
            </a:prstGeom>
            <a:solidFill>
              <a:srgbClr val="FFFF00"/>
            </a:solidFill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6" name="Tekstvak 282">
              <a:extLst>
                <a:ext uri="{FF2B5EF4-FFF2-40B4-BE49-F238E27FC236}">
                  <a16:creationId xmlns:a16="http://schemas.microsoft.com/office/drawing/2014/main" id="{478C18B7-80CE-1577-7156-7A3EEC016FE8}"/>
                </a:ext>
              </a:extLst>
            </p:cNvPr>
            <p:cNvSpPr txBox="1"/>
            <p:nvPr/>
          </p:nvSpPr>
          <p:spPr>
            <a:xfrm>
              <a:off x="243380" y="2280445"/>
              <a:ext cx="2270493" cy="369332"/>
            </a:xfrm>
            <a:prstGeom prst="rect">
              <a:avLst/>
            </a:prstGeom>
            <a:solidFill>
              <a:srgbClr val="95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Association of </a:t>
              </a:r>
              <a:r>
                <a:rPr lang="nl-NL" dirty="0" err="1"/>
                <a:t>Owners</a:t>
              </a:r>
              <a:endParaRPr lang="en-GB" dirty="0"/>
            </a:p>
          </p:txBody>
        </p:sp>
        <p:cxnSp>
          <p:nvCxnSpPr>
            <p:cNvPr id="297" name="Rechte verbindingslijn 285">
              <a:extLst>
                <a:ext uri="{FF2B5EF4-FFF2-40B4-BE49-F238E27FC236}">
                  <a16:creationId xmlns:a16="http://schemas.microsoft.com/office/drawing/2014/main" id="{00CB04F9-B509-500F-CABC-A9494BD1238B}"/>
                </a:ext>
              </a:extLst>
            </p:cNvPr>
            <p:cNvCxnSpPr>
              <a:cxnSpLocks/>
              <a:stCxn id="298" idx="3"/>
            </p:cNvCxnSpPr>
            <p:nvPr/>
          </p:nvCxnSpPr>
          <p:spPr>
            <a:xfrm flipV="1">
              <a:off x="1979529" y="3775446"/>
              <a:ext cx="6772585" cy="17156"/>
            </a:xfrm>
            <a:prstGeom prst="line">
              <a:avLst/>
            </a:prstGeom>
            <a:solidFill>
              <a:srgbClr val="FFFF00"/>
            </a:solidFill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8" name="Tekstvak 288">
              <a:extLst>
                <a:ext uri="{FF2B5EF4-FFF2-40B4-BE49-F238E27FC236}">
                  <a16:creationId xmlns:a16="http://schemas.microsoft.com/office/drawing/2014/main" id="{87EBC97F-BF57-E956-8805-2EF35B2ADD58}"/>
                </a:ext>
              </a:extLst>
            </p:cNvPr>
            <p:cNvSpPr txBox="1"/>
            <p:nvPr/>
          </p:nvSpPr>
          <p:spPr>
            <a:xfrm>
              <a:off x="777725" y="3607936"/>
              <a:ext cx="1201804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Ownership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4808445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2D1347AE-7DE1-451D-93B4-A6A7F6DB2C89}"/>
              </a:ext>
            </a:extLst>
          </p:cNvPr>
          <p:cNvSpPr txBox="1"/>
          <p:nvPr/>
        </p:nvSpPr>
        <p:spPr>
          <a:xfrm>
            <a:off x="6855842" y="2298448"/>
            <a:ext cx="191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CFF4308-F6A1-4506-B0B9-9393554A080C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492858" y="5139679"/>
            <a:ext cx="106625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278F059A-B195-4169-98A9-73E82409DA46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5634463" y="5139679"/>
            <a:ext cx="106625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A1BB8F48-4B53-43CD-8AE2-F57402A5B220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H="1">
            <a:off x="8776068" y="5139679"/>
            <a:ext cx="106625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hoek 10">
            <a:extLst>
              <a:ext uri="{FF2B5EF4-FFF2-40B4-BE49-F238E27FC236}">
                <a16:creationId xmlns:a16="http://schemas.microsoft.com/office/drawing/2014/main" id="{80BD95B0-F8C1-4A37-B49B-47B2A8F3B1CA}"/>
              </a:ext>
            </a:extLst>
          </p:cNvPr>
          <p:cNvSpPr/>
          <p:nvPr/>
        </p:nvSpPr>
        <p:spPr>
          <a:xfrm>
            <a:off x="6700715" y="4822681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BAU10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6703ED6-343D-4E99-A63B-194F928EC53C}"/>
              </a:ext>
            </a:extLst>
          </p:cNvPr>
          <p:cNvSpPr/>
          <p:nvPr/>
        </p:nvSpPr>
        <p:spPr>
          <a:xfrm>
            <a:off x="9842320" y="4822681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WR18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972EC19A-5D53-40FD-A4C9-F14F9736AC8B}"/>
              </a:ext>
            </a:extLst>
          </p:cNvPr>
          <p:cNvSpPr/>
          <p:nvPr/>
        </p:nvSpPr>
        <p:spPr>
          <a:xfrm>
            <a:off x="417505" y="4822681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Association of </a:t>
            </a:r>
            <a:r>
              <a:rPr lang="nl-NL" dirty="0" err="1">
                <a:solidFill>
                  <a:schemeClr val="tx1"/>
                </a:solidFill>
              </a:rPr>
              <a:t>Owners</a:t>
            </a:r>
            <a:r>
              <a:rPr lang="nl-NL" dirty="0">
                <a:solidFill>
                  <a:schemeClr val="tx1"/>
                </a:solidFill>
              </a:rPr>
              <a:t> P13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6DA49CB3-3C21-4D4F-B81A-9598CCFB8727}"/>
              </a:ext>
            </a:extLst>
          </p:cNvPr>
          <p:cNvSpPr/>
          <p:nvPr/>
        </p:nvSpPr>
        <p:spPr>
          <a:xfrm>
            <a:off x="3559110" y="4822681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Right14</a:t>
            </a:r>
          </a:p>
        </p:txBody>
      </p:sp>
      <p:sp>
        <p:nvSpPr>
          <p:cNvPr id="18" name="Titel 29">
            <a:extLst>
              <a:ext uri="{FF2B5EF4-FFF2-40B4-BE49-F238E27FC236}">
                <a16:creationId xmlns:a16="http://schemas.microsoft.com/office/drawing/2014/main" id="{D9236295-63F3-4134-91C9-AB3C011C7916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Association of </a:t>
            </a:r>
            <a:r>
              <a:rPr lang="nl-NL" dirty="0" err="1"/>
              <a:t>Owners</a:t>
            </a:r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590C6C-D02F-E59B-CDAF-1F29B1E4C3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170"/>
          <a:stretch/>
        </p:blipFill>
        <p:spPr>
          <a:xfrm>
            <a:off x="5072782" y="972580"/>
            <a:ext cx="6440629" cy="322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633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el 29">
            <a:extLst>
              <a:ext uri="{FF2B5EF4-FFF2-40B4-BE49-F238E27FC236}">
                <a16:creationId xmlns:a16="http://schemas.microsoft.com/office/drawing/2014/main" id="{3FD35C51-0DE0-48BA-A167-637FA20289F3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Public </a:t>
            </a:r>
            <a:r>
              <a:rPr lang="nl-NL" dirty="0" err="1"/>
              <a:t>Roads</a:t>
            </a:r>
            <a:endParaRPr lang="nl-NL" dirty="0"/>
          </a:p>
        </p:txBody>
      </p:sp>
      <p:pic>
        <p:nvPicPr>
          <p:cNvPr id="3" name="Picture 2" descr="Chart, treemap chart&#10;&#10;Description automatically generated">
            <a:extLst>
              <a:ext uri="{FF2B5EF4-FFF2-40B4-BE49-F238E27FC236}">
                <a16:creationId xmlns:a16="http://schemas.microsoft.com/office/drawing/2014/main" id="{29D889E7-64E0-5D68-2AD5-3D3E8AD0D5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7" b="8707"/>
          <a:stretch/>
        </p:blipFill>
        <p:spPr>
          <a:xfrm>
            <a:off x="1247007" y="905068"/>
            <a:ext cx="9697986" cy="535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07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reemap chart&#10;&#10;Description automatically generated">
            <a:extLst>
              <a:ext uri="{FF2B5EF4-FFF2-40B4-BE49-F238E27FC236}">
                <a16:creationId xmlns:a16="http://schemas.microsoft.com/office/drawing/2014/main" id="{60197656-AC01-972F-DFE2-CEF2F8C84D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85" b="9387"/>
          <a:stretch/>
        </p:blipFill>
        <p:spPr>
          <a:xfrm>
            <a:off x="1247007" y="979714"/>
            <a:ext cx="9697986" cy="5234474"/>
          </a:xfrm>
          <a:prstGeom prst="rect">
            <a:avLst/>
          </a:prstGeom>
        </p:spPr>
      </p:pic>
      <p:sp>
        <p:nvSpPr>
          <p:cNvPr id="281" name="Titel 29">
            <a:extLst>
              <a:ext uri="{FF2B5EF4-FFF2-40B4-BE49-F238E27FC236}">
                <a16:creationId xmlns:a16="http://schemas.microsoft.com/office/drawing/2014/main" id="{8C4A30E1-D3C0-4190-9D0E-734A6D0F2B1D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WR20 has no access </a:t>
            </a:r>
            <a:r>
              <a:rPr lang="nl-NL" dirty="0" err="1"/>
              <a:t>to</a:t>
            </a:r>
            <a:r>
              <a:rPr lang="nl-NL" dirty="0"/>
              <a:t> a public </a:t>
            </a:r>
            <a:r>
              <a:rPr lang="nl-NL" dirty="0" err="1"/>
              <a:t>road</a:t>
            </a:r>
            <a:endParaRPr lang="nl-NL" dirty="0"/>
          </a:p>
        </p:txBody>
      </p:sp>
      <p:sp>
        <p:nvSpPr>
          <p:cNvPr id="292" name="Pijl: omlaag 14">
            <a:extLst>
              <a:ext uri="{FF2B5EF4-FFF2-40B4-BE49-F238E27FC236}">
                <a16:creationId xmlns:a16="http://schemas.microsoft.com/office/drawing/2014/main" id="{6D4A0A55-A0EB-D40A-E154-FD1B19F9D867}"/>
              </a:ext>
            </a:extLst>
          </p:cNvPr>
          <p:cNvSpPr/>
          <p:nvPr/>
        </p:nvSpPr>
        <p:spPr>
          <a:xfrm rot="2233237">
            <a:off x="8778073" y="3394517"/>
            <a:ext cx="879052" cy="1139735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6715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itel 29">
            <a:extLst>
              <a:ext uri="{FF2B5EF4-FFF2-40B4-BE49-F238E27FC236}">
                <a16:creationId xmlns:a16="http://schemas.microsoft.com/office/drawing/2014/main" id="{BF97D381-9830-4EAE-A921-0E2B9509D159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School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18A68D-854D-60C7-91F2-5D1CD008A2AB}"/>
              </a:ext>
            </a:extLst>
          </p:cNvPr>
          <p:cNvGrpSpPr/>
          <p:nvPr/>
        </p:nvGrpSpPr>
        <p:grpSpPr>
          <a:xfrm>
            <a:off x="1247007" y="595918"/>
            <a:ext cx="9697986" cy="5646262"/>
            <a:chOff x="1247007" y="595918"/>
            <a:chExt cx="9697986" cy="5646262"/>
          </a:xfrm>
        </p:grpSpPr>
        <p:pic>
          <p:nvPicPr>
            <p:cNvPr id="3" name="Picture 2" descr="Treemap chart&#10;&#10;Description automatically generated">
              <a:extLst>
                <a:ext uri="{FF2B5EF4-FFF2-40B4-BE49-F238E27FC236}">
                  <a16:creationId xmlns:a16="http://schemas.microsoft.com/office/drawing/2014/main" id="{8C6E3805-734B-B911-396C-CC0EB5A745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150" b="8980"/>
            <a:stretch/>
          </p:blipFill>
          <p:spPr>
            <a:xfrm>
              <a:off x="1247007" y="970384"/>
              <a:ext cx="9697986" cy="5271796"/>
            </a:xfrm>
            <a:prstGeom prst="rect">
              <a:avLst/>
            </a:prstGeom>
          </p:spPr>
        </p:pic>
        <p:sp>
          <p:nvSpPr>
            <p:cNvPr id="287" name="Pijl: omlaag 14">
              <a:extLst>
                <a:ext uri="{FF2B5EF4-FFF2-40B4-BE49-F238E27FC236}">
                  <a16:creationId xmlns:a16="http://schemas.microsoft.com/office/drawing/2014/main" id="{7DAC9E66-9234-A9C7-C241-B130A1A7BCC3}"/>
                </a:ext>
              </a:extLst>
            </p:cNvPr>
            <p:cNvSpPr/>
            <p:nvPr/>
          </p:nvSpPr>
          <p:spPr>
            <a:xfrm rot="2233237">
              <a:off x="9188618" y="595918"/>
              <a:ext cx="879052" cy="1139735"/>
            </a:xfrm>
            <a:prstGeom prst="down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847766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itel 29">
            <a:extLst>
              <a:ext uri="{FF2B5EF4-FFF2-40B4-BE49-F238E27FC236}">
                <a16:creationId xmlns:a16="http://schemas.microsoft.com/office/drawing/2014/main" id="{BF97D381-9830-4EAE-A921-0E2B9509D159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Municipal</a:t>
            </a:r>
            <a:r>
              <a:rPr lang="nl-NL" dirty="0"/>
              <a:t> Offices </a:t>
            </a:r>
            <a:r>
              <a:rPr lang="nl-NL" dirty="0" err="1"/>
              <a:t>and</a:t>
            </a:r>
            <a:r>
              <a:rPr lang="nl-NL" dirty="0"/>
              <a:t> Services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A57B322-1C7D-3D7A-11D1-7FB7E3000092}"/>
              </a:ext>
            </a:extLst>
          </p:cNvPr>
          <p:cNvGrpSpPr/>
          <p:nvPr/>
        </p:nvGrpSpPr>
        <p:grpSpPr>
          <a:xfrm>
            <a:off x="1247007" y="826023"/>
            <a:ext cx="9697986" cy="5540323"/>
            <a:chOff x="1247007" y="826023"/>
            <a:chExt cx="9697986" cy="5540323"/>
          </a:xfrm>
        </p:grpSpPr>
        <p:pic>
          <p:nvPicPr>
            <p:cNvPr id="3" name="Picture 2" descr="Treemap chart&#10;&#10;Description automatically generated">
              <a:extLst>
                <a:ext uri="{FF2B5EF4-FFF2-40B4-BE49-F238E27FC236}">
                  <a16:creationId xmlns:a16="http://schemas.microsoft.com/office/drawing/2014/main" id="{F448B3EB-CD99-13D5-B4BA-51ABB73958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014" b="9524"/>
            <a:stretch/>
          </p:blipFill>
          <p:spPr>
            <a:xfrm>
              <a:off x="1247007" y="1122542"/>
              <a:ext cx="9697986" cy="5243804"/>
            </a:xfrm>
            <a:prstGeom prst="rect">
              <a:avLst/>
            </a:prstGeom>
          </p:spPr>
        </p:pic>
        <p:sp>
          <p:nvSpPr>
            <p:cNvPr id="282" name="Pijl: omlaag 279">
              <a:extLst>
                <a:ext uri="{FF2B5EF4-FFF2-40B4-BE49-F238E27FC236}">
                  <a16:creationId xmlns:a16="http://schemas.microsoft.com/office/drawing/2014/main" id="{C8FC3538-F00E-1A60-CB80-1C6C8BE1DB03}"/>
                </a:ext>
              </a:extLst>
            </p:cNvPr>
            <p:cNvSpPr/>
            <p:nvPr/>
          </p:nvSpPr>
          <p:spPr>
            <a:xfrm rot="2518121">
              <a:off x="7034467" y="826023"/>
              <a:ext cx="879052" cy="1139735"/>
            </a:xfrm>
            <a:prstGeom prst="down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</p:spTree>
    <p:extLst>
      <p:ext uri="{BB962C8B-B14F-4D97-AF65-F5344CB8AC3E}">
        <p14:creationId xmlns:p14="http://schemas.microsoft.com/office/powerpoint/2010/main" val="2615762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itel 29">
            <a:extLst>
              <a:ext uri="{FF2B5EF4-FFF2-40B4-BE49-F238E27FC236}">
                <a16:creationId xmlns:a16="http://schemas.microsoft.com/office/drawing/2014/main" id="{BF97D381-9830-4EAE-A921-0E2B9509D159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Apartment</a:t>
            </a:r>
            <a:endParaRPr lang="nl-NL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4E6C1C-93F9-6107-CF72-A9FEB73137A7}"/>
              </a:ext>
            </a:extLst>
          </p:cNvPr>
          <p:cNvGrpSpPr/>
          <p:nvPr/>
        </p:nvGrpSpPr>
        <p:grpSpPr>
          <a:xfrm>
            <a:off x="1247007" y="951722"/>
            <a:ext cx="9697986" cy="5281127"/>
            <a:chOff x="1247007" y="951722"/>
            <a:chExt cx="9697986" cy="5281127"/>
          </a:xfrm>
        </p:grpSpPr>
        <p:pic>
          <p:nvPicPr>
            <p:cNvPr id="3" name="Picture 2" descr="Treemap chart&#10;&#10;Description automatically generated">
              <a:extLst>
                <a:ext uri="{FF2B5EF4-FFF2-40B4-BE49-F238E27FC236}">
                  <a16:creationId xmlns:a16="http://schemas.microsoft.com/office/drawing/2014/main" id="{E65A5CFD-D38E-07B4-7F32-7D87C01050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78" b="9116"/>
            <a:stretch/>
          </p:blipFill>
          <p:spPr>
            <a:xfrm>
              <a:off x="1247007" y="951722"/>
              <a:ext cx="9697986" cy="5281127"/>
            </a:xfrm>
            <a:prstGeom prst="rect">
              <a:avLst/>
            </a:prstGeom>
          </p:spPr>
        </p:pic>
        <p:sp>
          <p:nvSpPr>
            <p:cNvPr id="282" name="Pijl: omlaag 279">
              <a:extLst>
                <a:ext uri="{FF2B5EF4-FFF2-40B4-BE49-F238E27FC236}">
                  <a16:creationId xmlns:a16="http://schemas.microsoft.com/office/drawing/2014/main" id="{D416B9B3-E840-FA1C-5FD3-ADDC44CD61B4}"/>
                </a:ext>
              </a:extLst>
            </p:cNvPr>
            <p:cNvSpPr/>
            <p:nvPr/>
          </p:nvSpPr>
          <p:spPr>
            <a:xfrm rot="2518121">
              <a:off x="8923546" y="2011012"/>
              <a:ext cx="879052" cy="1139735"/>
            </a:xfrm>
            <a:prstGeom prst="down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011289887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1652</Words>
  <Application>Microsoft Office PowerPoint</Application>
  <PresentationFormat>Widescreen</PresentationFormat>
  <Paragraphs>1260</Paragraphs>
  <Slides>47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Kantoorthema</vt:lpstr>
      <vt:lpstr>1_Kantoorthema</vt:lpstr>
      <vt:lpstr>LADM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Capital Bank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Lemmen, Chrit</dc:creator>
  <cp:lastModifiedBy>Dennis Paúl Ushiña Huera</cp:lastModifiedBy>
  <cp:revision>97</cp:revision>
  <dcterms:created xsi:type="dcterms:W3CDTF">2021-02-22T07:51:00Z</dcterms:created>
  <dcterms:modified xsi:type="dcterms:W3CDTF">2022-08-10T14:48:30Z</dcterms:modified>
</cp:coreProperties>
</file>